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33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8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0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5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0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69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034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98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1D887-D158-493C-A1AF-E7B8EBCEB67A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5E267-064E-4A3E-B2B1-5BAD069F2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89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62400" y="28576"/>
            <a:ext cx="6629400" cy="1190625"/>
          </a:xfrm>
        </p:spPr>
        <p:txBody>
          <a:bodyPr/>
          <a:lstStyle/>
          <a:p>
            <a:r>
              <a:rPr lang="en-US" altLang="en-US" smtClean="0"/>
              <a:t>What makes a civilization?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Read the article and take notes in your notebook</a:t>
            </a:r>
          </a:p>
          <a:p>
            <a:pPr marL="0" indent="0">
              <a:buNone/>
              <a:defRPr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81200" y="2438400"/>
          <a:ext cx="8077200" cy="4389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6401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Characteristic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Definition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(in own words)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and give examples</a:t>
                      </a:r>
                      <a:endParaRPr lang="en-US" sz="1800" dirty="0"/>
                    </a:p>
                  </a:txBody>
                  <a:tcPr/>
                </a:tc>
              </a:tr>
              <a:tr h="6401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Advanced cities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91446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Specialized workers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640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Complex institutions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64012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Record keeping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/>
                </a:tc>
              </a:tr>
              <a:tr h="91446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Improved technology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286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makes a civilization?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civilization?</dc:title>
  <dc:creator>Neal, Brett</dc:creator>
  <cp:lastModifiedBy>Neal, Brett</cp:lastModifiedBy>
  <cp:revision>1</cp:revision>
  <dcterms:created xsi:type="dcterms:W3CDTF">2016-09-06T21:59:30Z</dcterms:created>
  <dcterms:modified xsi:type="dcterms:W3CDTF">2016-09-06T21:59:57Z</dcterms:modified>
</cp:coreProperties>
</file>