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70" r:id="rId4"/>
    <p:sldId id="271" r:id="rId5"/>
    <p:sldId id="272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1493-7A40-4E44-B56A-17F1B92205B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4.1  pt2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Modern</a:t>
            </a:r>
          </a:p>
          <a:p>
            <a:r>
              <a:rPr lang="en-US" dirty="0" smtClean="0"/>
              <a:t>1450 CE- 1750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8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9143" y="1825625"/>
            <a:ext cx="6041571" cy="4578804"/>
          </a:xfrm>
        </p:spPr>
        <p:txBody>
          <a:bodyPr>
            <a:normAutofit/>
          </a:bodyPr>
          <a:lstStyle/>
          <a:p>
            <a:r>
              <a:rPr lang="en-US" dirty="0" smtClean="0"/>
              <a:t>Literacy increased and made authors more popular</a:t>
            </a:r>
          </a:p>
          <a:p>
            <a:pPr lvl="1"/>
            <a:r>
              <a:rPr lang="en-US" dirty="0" smtClean="0"/>
              <a:t>Shakespeare</a:t>
            </a:r>
          </a:p>
          <a:p>
            <a:pPr lvl="1"/>
            <a:r>
              <a:rPr lang="en-US" dirty="0" smtClean="0"/>
              <a:t>Cervantes (Don Quixote)</a:t>
            </a:r>
          </a:p>
          <a:p>
            <a:r>
              <a:rPr lang="en-US" dirty="0" smtClean="0"/>
              <a:t>Increased literacy was aided by the spread of printing technology and the printing press</a:t>
            </a:r>
          </a:p>
          <a:p>
            <a:pPr lvl="1"/>
            <a:r>
              <a:rPr lang="en-US" dirty="0" smtClean="0"/>
              <a:t>Originally developed in China</a:t>
            </a:r>
          </a:p>
          <a:p>
            <a:pPr lvl="1"/>
            <a:r>
              <a:rPr lang="en-US" dirty="0" smtClean="0"/>
              <a:t>Made popular in Europe by Johannes Gutenberg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54" y="1440795"/>
            <a:ext cx="4438432" cy="44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196" y="1825625"/>
            <a:ext cx="5181600" cy="45969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New connection between the East and the West became known as the</a:t>
            </a:r>
            <a:r>
              <a:rPr lang="en-US" b="1" dirty="0" smtClean="0"/>
              <a:t> </a:t>
            </a:r>
            <a:r>
              <a:rPr lang="en-US" b="1" u="sng" dirty="0" smtClean="0"/>
              <a:t>Columbian Exchange</a:t>
            </a:r>
          </a:p>
          <a:p>
            <a:r>
              <a:rPr lang="en-US" dirty="0" smtClean="0"/>
              <a:t>Biological effects of the exchange: </a:t>
            </a:r>
          </a:p>
          <a:p>
            <a:pPr lvl="1"/>
            <a:r>
              <a:rPr lang="en-US" dirty="0" smtClean="0"/>
              <a:t>Increased spread of diseases (smallpox, measles, influenza) -&gt; endemic to Amerindian populations</a:t>
            </a:r>
          </a:p>
          <a:p>
            <a:pPr lvl="1"/>
            <a:r>
              <a:rPr lang="en-US" dirty="0" smtClean="0"/>
              <a:t>Unintentional transfer of vermin (rats and mosquitoes)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534" y="1930028"/>
            <a:ext cx="5355866" cy="36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0911" y="1825625"/>
            <a:ext cx="5181600" cy="4351338"/>
          </a:xfrm>
        </p:spPr>
        <p:txBody>
          <a:bodyPr/>
          <a:lstStyle/>
          <a:p>
            <a:r>
              <a:rPr lang="en-US" dirty="0" smtClean="0"/>
              <a:t>American foods became staple crops in Europe, Asia, and Africa</a:t>
            </a:r>
          </a:p>
          <a:p>
            <a:pPr lvl="1"/>
            <a:r>
              <a:rPr lang="en-US" dirty="0" smtClean="0"/>
              <a:t>Potatoes</a:t>
            </a:r>
          </a:p>
          <a:p>
            <a:pPr lvl="1"/>
            <a:r>
              <a:rPr lang="en-US" dirty="0" smtClean="0"/>
              <a:t>Maize</a:t>
            </a:r>
          </a:p>
          <a:p>
            <a:pPr lvl="1"/>
            <a:r>
              <a:rPr lang="en-US" dirty="0" smtClean="0"/>
              <a:t>Manioc</a:t>
            </a:r>
          </a:p>
          <a:p>
            <a:r>
              <a:rPr lang="en-US" dirty="0" smtClean="0"/>
              <a:t>New cash crops were being grown in the Americas and exported abroad</a:t>
            </a:r>
          </a:p>
          <a:p>
            <a:pPr lvl="1"/>
            <a:r>
              <a:rPr lang="en-US" dirty="0" smtClean="0"/>
              <a:t>Sugar </a:t>
            </a:r>
          </a:p>
          <a:p>
            <a:pPr lvl="1"/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37" y="2757711"/>
            <a:ext cx="7104262" cy="36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7028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Afro-Eurasian plants and animals were brought to the Americas</a:t>
            </a:r>
          </a:p>
          <a:p>
            <a:pPr lvl="1"/>
            <a:r>
              <a:rPr lang="en-US" dirty="0" smtClean="0"/>
              <a:t>Fruit trees</a:t>
            </a:r>
          </a:p>
          <a:p>
            <a:pPr lvl="1"/>
            <a:r>
              <a:rPr lang="en-US" dirty="0" smtClean="0"/>
              <a:t>Grains</a:t>
            </a:r>
          </a:p>
          <a:p>
            <a:pPr lvl="1"/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Horses</a:t>
            </a:r>
          </a:p>
          <a:p>
            <a:pPr lvl="1"/>
            <a:r>
              <a:rPr lang="en-US" dirty="0" smtClean="0"/>
              <a:t>Cattle</a:t>
            </a:r>
          </a:p>
          <a:p>
            <a:pPr lvl="1"/>
            <a:r>
              <a:rPr lang="en-US" dirty="0" smtClean="0"/>
              <a:t>Pigs</a:t>
            </a:r>
          </a:p>
          <a:p>
            <a:r>
              <a:rPr lang="en-US" dirty="0" smtClean="0"/>
              <a:t>Foods were also brought by African slaves to the Americas</a:t>
            </a:r>
          </a:p>
          <a:p>
            <a:pPr lvl="1"/>
            <a:r>
              <a:rPr lang="en-US" dirty="0" smtClean="0"/>
              <a:t>Okra</a:t>
            </a:r>
          </a:p>
          <a:p>
            <a:pPr lvl="1"/>
            <a:r>
              <a:rPr lang="en-US" dirty="0" smtClean="0"/>
              <a:t>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02" y="1404143"/>
            <a:ext cx="4800037" cy="240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15" y="3734695"/>
            <a:ext cx="3835803" cy="28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Populations in Afro-Eurasia increased from the nutritional benefits of American crops</a:t>
            </a:r>
          </a:p>
          <a:p>
            <a:pPr lvl="1"/>
            <a:r>
              <a:rPr lang="en-US" dirty="0" smtClean="0"/>
              <a:t>Sweet potato in Asia</a:t>
            </a:r>
          </a:p>
          <a:p>
            <a:pPr lvl="1"/>
            <a:r>
              <a:rPr lang="en-US" dirty="0" smtClean="0"/>
              <a:t>Potato and Maize (corn) in Europe</a:t>
            </a:r>
          </a:p>
          <a:p>
            <a:r>
              <a:rPr lang="en-US" dirty="0" smtClean="0"/>
              <a:t>The environment in the Americas was negatively affected by European agricultural practices</a:t>
            </a:r>
          </a:p>
          <a:p>
            <a:pPr lvl="1"/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Soli depletion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29" y="2002063"/>
            <a:ext cx="5611586" cy="2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2985" y="1920415"/>
            <a:ext cx="586014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Columbian exchange affected the spread of religions on the following ways:</a:t>
            </a:r>
          </a:p>
          <a:p>
            <a:pPr lvl="1"/>
            <a:r>
              <a:rPr lang="en-US" dirty="0" smtClean="0"/>
              <a:t>Expanded the spread of religions</a:t>
            </a:r>
          </a:p>
          <a:p>
            <a:pPr lvl="1"/>
            <a:r>
              <a:rPr lang="en-US" dirty="0" smtClean="0"/>
              <a:t>Caused reforms to existing religions</a:t>
            </a:r>
          </a:p>
          <a:p>
            <a:pPr lvl="1"/>
            <a:r>
              <a:rPr lang="en-US" dirty="0" smtClean="0"/>
              <a:t>Created syncretic beliefs systems</a:t>
            </a:r>
          </a:p>
          <a:p>
            <a:r>
              <a:rPr lang="en-US" dirty="0" smtClean="0"/>
              <a:t>Islam spread to Afro-Eurasia</a:t>
            </a:r>
          </a:p>
          <a:p>
            <a:pPr lvl="1"/>
            <a:r>
              <a:rPr lang="en-US" dirty="0" smtClean="0"/>
              <a:t>Split between Sunni and </a:t>
            </a:r>
            <a:r>
              <a:rPr lang="en-US" dirty="0" err="1" smtClean="0"/>
              <a:t>Shi’a</a:t>
            </a:r>
            <a:r>
              <a:rPr lang="en-US" dirty="0" smtClean="0"/>
              <a:t> intensified</a:t>
            </a:r>
          </a:p>
          <a:p>
            <a:pPr lvl="1"/>
            <a:r>
              <a:rPr lang="en-US" dirty="0" smtClean="0"/>
              <a:t>Sufi practices became more widespread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04" y="1906237"/>
            <a:ext cx="5804586" cy="2675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28" y="4172135"/>
            <a:ext cx="3607580" cy="24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Christianity spread to the Americas and within Africa and Asia</a:t>
            </a:r>
          </a:p>
          <a:p>
            <a:r>
              <a:rPr lang="en-US" dirty="0" smtClean="0"/>
              <a:t>During this period the Protestant Reformation created a new sect of Christianity in Europe that helped encouraged competition between Catholics and protestants in converting Amerindians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21" y="1233712"/>
            <a:ext cx="4653464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0633" y="1787710"/>
            <a:ext cx="5719798" cy="4351338"/>
          </a:xfrm>
        </p:spPr>
        <p:txBody>
          <a:bodyPr/>
          <a:lstStyle/>
          <a:p>
            <a:r>
              <a:rPr lang="en-US" dirty="0" smtClean="0"/>
              <a:t>Buddhism spread throughout Asia</a:t>
            </a:r>
          </a:p>
          <a:p>
            <a:r>
              <a:rPr lang="en-US" dirty="0" smtClean="0"/>
              <a:t>Syncretic and new forms of religions were created and spread</a:t>
            </a:r>
          </a:p>
          <a:p>
            <a:pPr lvl="1"/>
            <a:r>
              <a:rPr lang="en-US" dirty="0" err="1" smtClean="0"/>
              <a:t>Vodun</a:t>
            </a:r>
            <a:r>
              <a:rPr lang="en-US" dirty="0" smtClean="0"/>
              <a:t> in the Caribbean</a:t>
            </a:r>
          </a:p>
          <a:p>
            <a:pPr lvl="1"/>
            <a:r>
              <a:rPr lang="en-US" dirty="0" smtClean="0"/>
              <a:t>Sikhism in South 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93" y="1676323"/>
            <a:ext cx="5785632" cy="4836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3977" b="13874"/>
          <a:stretch>
            <a:fillRect/>
          </a:stretch>
        </p:blipFill>
        <p:spPr>
          <a:xfrm>
            <a:off x="2122820" y="4132802"/>
            <a:ext cx="4405550" cy="23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2857" y="1825625"/>
            <a:ext cx="6386285" cy="47239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merchants’ profits increased and governments began collecting more taxes, funding for the arts increased</a:t>
            </a:r>
          </a:p>
          <a:p>
            <a:r>
              <a:rPr lang="en-US" dirty="0" smtClean="0"/>
              <a:t>Innovations in visual and performing art took place</a:t>
            </a:r>
          </a:p>
          <a:p>
            <a:pPr lvl="1"/>
            <a:r>
              <a:rPr lang="en-US" dirty="0" smtClean="0"/>
              <a:t>Renaissance in Italy</a:t>
            </a:r>
          </a:p>
          <a:p>
            <a:pPr lvl="1"/>
            <a:r>
              <a:rPr lang="en-US" dirty="0" smtClean="0"/>
              <a:t>Woodblock prints and kabuki theatre in Japan</a:t>
            </a:r>
          </a:p>
          <a:p>
            <a:r>
              <a:rPr lang="en-US" dirty="0" smtClean="0"/>
              <a:t>Advances in Science occurred in Europe during the Scientific Revolution</a:t>
            </a:r>
          </a:p>
          <a:p>
            <a:pPr lvl="1"/>
            <a:r>
              <a:rPr lang="en-US" b="1" dirty="0" smtClean="0"/>
              <a:t>Scientific Revolution: </a:t>
            </a:r>
            <a:r>
              <a:rPr lang="en-US" dirty="0" smtClean="0"/>
              <a:t>emergence of modern science with developments in math, physics, astronomy, biology, and chemistry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86" y="1628325"/>
            <a:ext cx="31750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816" y="3947885"/>
            <a:ext cx="3479800" cy="233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053" y="1487714"/>
            <a:ext cx="174009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442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4.1  pt2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1</dc:title>
  <dc:creator>Schwartz, Kaitlyn</dc:creator>
  <cp:lastModifiedBy>Neal, Brett</cp:lastModifiedBy>
  <cp:revision>43</cp:revision>
  <dcterms:created xsi:type="dcterms:W3CDTF">2016-05-01T19:22:08Z</dcterms:created>
  <dcterms:modified xsi:type="dcterms:W3CDTF">2016-05-02T12:50:13Z</dcterms:modified>
</cp:coreProperties>
</file>