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27FB-B0EE-4825-A452-31BF5BD9345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0627-6093-4478-9FE1-532CE99F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</a:t>
            </a:r>
            <a:r>
              <a:rPr lang="en-US" smtClean="0"/>
              <a:t>Unit </a:t>
            </a:r>
            <a:r>
              <a:rPr lang="en-US" smtClean="0"/>
              <a:t>5.2 </a:t>
            </a:r>
            <a:r>
              <a:rPr lang="en-US" dirty="0" smtClean="0"/>
              <a:t>(Industrialization)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Modern Era</a:t>
            </a:r>
          </a:p>
          <a:p>
            <a:r>
              <a:rPr lang="en-US" dirty="0" smtClean="0"/>
              <a:t>	1750 CE-1914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6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5.2: Imperialism and nation-state formation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985000" cy="4796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Industrializing powers established trans-oceanic empires</a:t>
            </a:r>
          </a:p>
          <a:p>
            <a:pPr lvl="1"/>
            <a:r>
              <a:rPr lang="en-US" dirty="0" smtClean="0"/>
              <a:t>*</a:t>
            </a:r>
            <a:r>
              <a:rPr lang="en-US" b="1" dirty="0" smtClean="0"/>
              <a:t>imperialism: </a:t>
            </a:r>
            <a:r>
              <a:rPr lang="en-US" dirty="0" smtClean="0"/>
              <a:t>the act of creating an empire</a:t>
            </a:r>
          </a:p>
          <a:p>
            <a:pPr lvl="1"/>
            <a:r>
              <a:rPr lang="en-US" dirty="0" smtClean="0"/>
              <a:t>*</a:t>
            </a:r>
            <a:r>
              <a:rPr lang="en-US" b="1" dirty="0" smtClean="0"/>
              <a:t>colonialism: </a:t>
            </a:r>
            <a:r>
              <a:rPr lang="en-US" dirty="0" smtClean="0"/>
              <a:t>a country conquers and rules over regions and sends permanent settlers to live there</a:t>
            </a:r>
          </a:p>
          <a:p>
            <a:r>
              <a:rPr lang="en-US" dirty="0" smtClean="0"/>
              <a:t>Some states increased their global influence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Netherlands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USA</a:t>
            </a:r>
          </a:p>
          <a:p>
            <a:pPr lvl="1"/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Russia</a:t>
            </a:r>
          </a:p>
          <a:p>
            <a:r>
              <a:rPr lang="en-US" dirty="0" smtClean="0"/>
              <a:t>While some states saw their global influence decline</a:t>
            </a:r>
          </a:p>
          <a:p>
            <a:pPr lvl="1"/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Portugal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180" y="1516628"/>
            <a:ext cx="3753259" cy="48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5.2: Imperialism and nation-</a:t>
            </a:r>
            <a:r>
              <a:rPr lang="en-US" sz="3600" smtClean="0"/>
              <a:t>state formation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9569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European states used both </a:t>
            </a:r>
            <a:r>
              <a:rPr lang="en-US" u="sng" dirty="0" smtClean="0"/>
              <a:t>warfare</a:t>
            </a:r>
            <a:r>
              <a:rPr lang="en-US" dirty="0" smtClean="0"/>
              <a:t> and </a:t>
            </a:r>
            <a:r>
              <a:rPr lang="en-US" u="sng" dirty="0" smtClean="0"/>
              <a:t>diplomacy</a:t>
            </a:r>
            <a:r>
              <a:rPr lang="en-US" dirty="0" smtClean="0"/>
              <a:t> to establish empires in Africa</a:t>
            </a:r>
          </a:p>
          <a:p>
            <a:pPr lvl="1"/>
            <a:r>
              <a:rPr lang="en-US" dirty="0" smtClean="0"/>
              <a:t>Berlin Conference: 1884-1885</a:t>
            </a:r>
          </a:p>
          <a:p>
            <a:pPr lvl="2"/>
            <a:r>
              <a:rPr lang="en-US" dirty="0" smtClean="0"/>
              <a:t>Meeting of major European powers to divide up the continent of Africa between them</a:t>
            </a:r>
          </a:p>
          <a:p>
            <a:r>
              <a:rPr lang="en-US" dirty="0" smtClean="0"/>
              <a:t>European states also established </a:t>
            </a:r>
            <a:r>
              <a:rPr lang="en-US" u="sng" dirty="0" smtClean="0"/>
              <a:t>settler colonies </a:t>
            </a:r>
            <a:r>
              <a:rPr lang="en-US" dirty="0" smtClean="0"/>
              <a:t>across the globe</a:t>
            </a:r>
          </a:p>
          <a:p>
            <a:pPr lvl="1"/>
            <a:r>
              <a:rPr lang="en-US" dirty="0" smtClean="0"/>
              <a:t>British in South Africa, Australia, New Zealand</a:t>
            </a:r>
          </a:p>
          <a:p>
            <a:pPr lvl="1"/>
            <a:r>
              <a:rPr lang="en-US" dirty="0" smtClean="0"/>
              <a:t>French in Algeria</a:t>
            </a:r>
          </a:p>
          <a:p>
            <a:r>
              <a:rPr lang="en-US" dirty="0" smtClean="0"/>
              <a:t>In other parts of the world states practiced economic imperialism</a:t>
            </a:r>
          </a:p>
          <a:p>
            <a:pPr lvl="1"/>
            <a:r>
              <a:rPr lang="en-US" dirty="0" smtClean="0"/>
              <a:t>British and French in China- Opium wars</a:t>
            </a:r>
          </a:p>
          <a:p>
            <a:pPr lvl="1"/>
            <a:r>
              <a:rPr lang="en-US" dirty="0" smtClean="0"/>
              <a:t>British and USA in Latin America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40" y="1542142"/>
            <a:ext cx="5291487" cy="2980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731" y="4226694"/>
            <a:ext cx="4165814" cy="23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444" y="-46246"/>
            <a:ext cx="1190769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5.2: Imperialism and nation-state formation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3640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Imperialism influenced state formation and contraction around the world</a:t>
            </a:r>
          </a:p>
          <a:p>
            <a:pPr lvl="1"/>
            <a:r>
              <a:rPr lang="en-US" u="sng" dirty="0" smtClean="0"/>
              <a:t>Japan: </a:t>
            </a:r>
            <a:r>
              <a:rPr lang="en-US" dirty="0" smtClean="0"/>
              <a:t>Meiji restoration and rise of westernization and industrialization as a result of interactions with USA</a:t>
            </a:r>
          </a:p>
          <a:p>
            <a:pPr lvl="1"/>
            <a:r>
              <a:rPr lang="en-US" u="sng" dirty="0" smtClean="0"/>
              <a:t>USA and Russia: </a:t>
            </a:r>
            <a:r>
              <a:rPr lang="en-US" dirty="0" smtClean="0"/>
              <a:t>emulated (copied) European imperialism and expanded their borders</a:t>
            </a:r>
          </a:p>
          <a:p>
            <a:pPr lvl="1"/>
            <a:r>
              <a:rPr lang="en-US" u="sng" dirty="0" smtClean="0"/>
              <a:t>Ottoman Empire: </a:t>
            </a:r>
            <a:r>
              <a:rPr lang="en-US" dirty="0" smtClean="0"/>
              <a:t>contracted as result of Anti-imperialist movements</a:t>
            </a:r>
          </a:p>
          <a:p>
            <a:pPr lvl="1"/>
            <a:r>
              <a:rPr lang="en-US" u="sng" dirty="0" smtClean="0"/>
              <a:t>New state creation on edge of existing empires: </a:t>
            </a:r>
            <a:r>
              <a:rPr lang="en-US" dirty="0" smtClean="0"/>
              <a:t>Siam (Thailand), Hawaii, Zulu kingdom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2" y="4530227"/>
            <a:ext cx="10956254" cy="22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5.2: Imperialism and nation-</a:t>
            </a:r>
            <a:r>
              <a:rPr lang="en-US" sz="3600" smtClean="0"/>
              <a:t>state formation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Nationalism fostered the growth and contraction of empires during this era</a:t>
            </a:r>
          </a:p>
          <a:p>
            <a:pPr lvl="1"/>
            <a:r>
              <a:rPr lang="en-US" u="sng" dirty="0" smtClean="0"/>
              <a:t>Separation Nationalism: </a:t>
            </a:r>
            <a:r>
              <a:rPr lang="en-US" dirty="0" smtClean="0"/>
              <a:t>Ottoman empire</a:t>
            </a:r>
          </a:p>
          <a:p>
            <a:pPr lvl="1"/>
            <a:r>
              <a:rPr lang="en-US" u="sng" dirty="0" smtClean="0"/>
              <a:t>State-building nationalism: </a:t>
            </a:r>
            <a:r>
              <a:rPr lang="en-US" dirty="0" smtClean="0"/>
              <a:t>Britain, France, USA, Japan</a:t>
            </a:r>
          </a:p>
          <a:p>
            <a:pPr lvl="1"/>
            <a:r>
              <a:rPr lang="en-US" u="sng" dirty="0" smtClean="0"/>
              <a:t>Unification nationalism: </a:t>
            </a:r>
            <a:r>
              <a:rPr lang="en-US" dirty="0" smtClean="0"/>
              <a:t>Germany, Italy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Imperialists justified their actions by creating new racial ideologies such as:</a:t>
            </a:r>
          </a:p>
          <a:p>
            <a:pPr lvl="1"/>
            <a:r>
              <a:rPr lang="en-US" dirty="0" smtClean="0"/>
              <a:t>Social Darwinism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99" y="1175597"/>
            <a:ext cx="3655785" cy="2984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8" y="3646715"/>
            <a:ext cx="3120570" cy="31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AP Review: Unit 5.2 (Industrialization) </vt:lpstr>
      <vt:lpstr>Key Concept 5.2: Imperialism and nation-state formation</vt:lpstr>
      <vt:lpstr>Key Concept 5.2: Imperialism and nation-state formation</vt:lpstr>
      <vt:lpstr>Key Concept 5.2: Imperialism and nation-state formation</vt:lpstr>
      <vt:lpstr>Key Concept 5.2: Imperialism and nation-state formation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5.2 (Industrialization) </dc:title>
  <dc:creator>Neal, Brett</dc:creator>
  <cp:lastModifiedBy>Neal, Brett</cp:lastModifiedBy>
  <cp:revision>1</cp:revision>
  <dcterms:created xsi:type="dcterms:W3CDTF">2016-05-04T12:41:42Z</dcterms:created>
  <dcterms:modified xsi:type="dcterms:W3CDTF">2016-05-04T12:41:59Z</dcterms:modified>
</cp:coreProperties>
</file>