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9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B4AA-D6E8-4EF8-804D-DE0C5448ED4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8B0C-CBBE-46A6-BF2B-DBE986852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Review: Unit </a:t>
            </a:r>
            <a:r>
              <a:rPr lang="en-US" smtClean="0"/>
              <a:t>5.3 pt. </a:t>
            </a:r>
            <a:r>
              <a:rPr lang="en-US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(Industrialization)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Modern Era</a:t>
            </a:r>
          </a:p>
          <a:p>
            <a:r>
              <a:rPr lang="en-US" dirty="0" smtClean="0"/>
              <a:t>	1750 CE-1914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7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357" y="1354589"/>
            <a:ext cx="5157787" cy="823912"/>
          </a:xfrm>
        </p:spPr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9492" y="2232932"/>
            <a:ext cx="5582784" cy="41533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Dates: 1775-1783</a:t>
            </a:r>
          </a:p>
          <a:p>
            <a:r>
              <a:rPr lang="en-US" dirty="0" smtClean="0"/>
              <a:t>Important Individuals:</a:t>
            </a:r>
          </a:p>
          <a:p>
            <a:pPr lvl="1"/>
            <a:r>
              <a:rPr lang="en-US" dirty="0" smtClean="0"/>
              <a:t>George Washington</a:t>
            </a:r>
          </a:p>
          <a:p>
            <a:pPr lvl="1"/>
            <a:r>
              <a:rPr lang="en-US" dirty="0" smtClean="0"/>
              <a:t>Thomas Jefferson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Taxation without representation </a:t>
            </a:r>
          </a:p>
          <a:p>
            <a:pPr lvl="1"/>
            <a:r>
              <a:rPr lang="en-US" dirty="0" smtClean="0"/>
              <a:t>stamp act, tea tax</a:t>
            </a:r>
          </a:p>
          <a:p>
            <a:pPr lvl="1"/>
            <a:r>
              <a:rPr lang="en-US" dirty="0" smtClean="0"/>
              <a:t>Enlightenment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Independent United States- republican democracy</a:t>
            </a:r>
          </a:p>
          <a:p>
            <a:pPr lvl="1"/>
            <a:r>
              <a:rPr lang="en-US" dirty="0" smtClean="0"/>
              <a:t>Voting rights for landowning white men</a:t>
            </a:r>
          </a:p>
          <a:p>
            <a:pPr lvl="1"/>
            <a:r>
              <a:rPr lang="en-US" dirty="0" smtClean="0"/>
              <a:t>Influenced later revolutions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1575" r="13213"/>
          <a:stretch>
            <a:fillRect/>
          </a:stretch>
        </p:blipFill>
        <p:spPr>
          <a:xfrm>
            <a:off x="4950293" y="2047448"/>
            <a:ext cx="6933708" cy="30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8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357" y="1191302"/>
            <a:ext cx="5157787" cy="823912"/>
          </a:xfrm>
        </p:spPr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3216" y="2015216"/>
            <a:ext cx="5927498" cy="46250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Dates: 1789-1802</a:t>
            </a:r>
          </a:p>
          <a:p>
            <a:r>
              <a:rPr lang="en-US" dirty="0" smtClean="0"/>
              <a:t>Important Individuals:</a:t>
            </a:r>
          </a:p>
          <a:p>
            <a:pPr lvl="1"/>
            <a:r>
              <a:rPr lang="en-US" dirty="0" smtClean="0"/>
              <a:t>Louis XVI</a:t>
            </a:r>
          </a:p>
          <a:p>
            <a:pPr lvl="1"/>
            <a:r>
              <a:rPr lang="en-US" dirty="0" smtClean="0"/>
              <a:t>Robespierre</a:t>
            </a:r>
          </a:p>
          <a:p>
            <a:pPr lvl="1"/>
            <a:r>
              <a:rPr lang="en-US" dirty="0" smtClean="0"/>
              <a:t>Napoleon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Class divisions: 3 estates (peasants pay most in taxes)</a:t>
            </a:r>
          </a:p>
          <a:p>
            <a:pPr lvl="1"/>
            <a:r>
              <a:rPr lang="en-US" dirty="0" smtClean="0"/>
              <a:t>Failing economy</a:t>
            </a:r>
          </a:p>
          <a:p>
            <a:pPr lvl="1"/>
            <a:r>
              <a:rPr lang="en-US" dirty="0" smtClean="0"/>
              <a:t>Participation in American Revolution</a:t>
            </a:r>
          </a:p>
          <a:p>
            <a:pPr lvl="1"/>
            <a:r>
              <a:rPr lang="en-US" dirty="0" smtClean="0"/>
              <a:t>Enlightenment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Republic established and then replaced by Napoleon as dictator</a:t>
            </a:r>
          </a:p>
          <a:p>
            <a:pPr lvl="1"/>
            <a:r>
              <a:rPr lang="en-US" dirty="0" smtClean="0"/>
              <a:t>Causes rebellion in Haitian colony</a:t>
            </a:r>
          </a:p>
          <a:p>
            <a:pPr lvl="1"/>
            <a:r>
              <a:rPr lang="en-US" dirty="0" smtClean="0"/>
              <a:t>Huge death toll from guillotine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667" y="1741713"/>
            <a:ext cx="5172318" cy="40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357" y="1354589"/>
            <a:ext cx="5157787" cy="823912"/>
          </a:xfrm>
        </p:spPr>
        <p:txBody>
          <a:bodyPr/>
          <a:lstStyle/>
          <a:p>
            <a:r>
              <a:rPr lang="en-US" dirty="0" smtClean="0"/>
              <a:t>Haitian Revolution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8446" y="2232932"/>
            <a:ext cx="5727927" cy="46250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Dates: 1791-1804</a:t>
            </a:r>
          </a:p>
          <a:p>
            <a:r>
              <a:rPr lang="en-US" dirty="0" smtClean="0"/>
              <a:t>Important Individuals:</a:t>
            </a:r>
          </a:p>
          <a:p>
            <a:pPr lvl="1"/>
            <a:r>
              <a:rPr lang="en-US" dirty="0" smtClean="0"/>
              <a:t>Toussaint </a:t>
            </a:r>
            <a:r>
              <a:rPr lang="en-US" dirty="0" err="1" smtClean="0"/>
              <a:t>L’Ouverture</a:t>
            </a:r>
            <a:endParaRPr lang="en-US" dirty="0" smtClean="0"/>
          </a:p>
          <a:p>
            <a:pPr lvl="1"/>
            <a:r>
              <a:rPr lang="en-US" dirty="0" smtClean="0"/>
              <a:t>Napoleon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French Revolution</a:t>
            </a:r>
          </a:p>
          <a:p>
            <a:pPr lvl="1"/>
            <a:r>
              <a:rPr lang="en-US" dirty="0" smtClean="0"/>
              <a:t>Enlightenment</a:t>
            </a:r>
          </a:p>
          <a:p>
            <a:pPr lvl="1"/>
            <a:r>
              <a:rPr lang="en-US" dirty="0" smtClean="0"/>
              <a:t>Slaves desire for freedom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Haiti becomes first independent slave nation</a:t>
            </a:r>
          </a:p>
          <a:p>
            <a:pPr lvl="1"/>
            <a:r>
              <a:rPr lang="en-US" dirty="0" smtClean="0"/>
              <a:t>Haitian economy is destroyed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45" y="1744122"/>
            <a:ext cx="6189926" cy="45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071" y="566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357" y="1354589"/>
            <a:ext cx="5157787" cy="823912"/>
          </a:xfrm>
        </p:spPr>
        <p:txBody>
          <a:bodyPr/>
          <a:lstStyle/>
          <a:p>
            <a:r>
              <a:rPr lang="en-US" dirty="0" smtClean="0"/>
              <a:t>Latin American Revolution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3216" y="2232931"/>
            <a:ext cx="5473927" cy="41714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Dates: 1800-1830</a:t>
            </a:r>
          </a:p>
          <a:p>
            <a:r>
              <a:rPr lang="en-US" dirty="0" smtClean="0"/>
              <a:t>Important Individuals:</a:t>
            </a:r>
          </a:p>
          <a:p>
            <a:pPr lvl="1"/>
            <a:r>
              <a:rPr lang="en-US" dirty="0" smtClean="0"/>
              <a:t>Simon Bolivar</a:t>
            </a:r>
          </a:p>
          <a:p>
            <a:pPr lvl="1"/>
            <a:r>
              <a:rPr lang="en-US" dirty="0" smtClean="0"/>
              <a:t>Jose de San Martin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Enlightenment</a:t>
            </a:r>
          </a:p>
          <a:p>
            <a:pPr lvl="1"/>
            <a:r>
              <a:rPr lang="en-US" dirty="0" smtClean="0"/>
              <a:t>Haitian revolution</a:t>
            </a:r>
          </a:p>
          <a:p>
            <a:pPr lvl="1"/>
            <a:r>
              <a:rPr lang="en-US" dirty="0" smtClean="0"/>
              <a:t>Unequal social hierarchy and frustration of Creole elites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Independent nation-states formed in South and central America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07" y="1103085"/>
            <a:ext cx="4717271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Slaves resisted existing authorities through the </a:t>
            </a:r>
            <a:r>
              <a:rPr lang="en-US" u="sng" dirty="0" smtClean="0"/>
              <a:t>establishment of maroon societies</a:t>
            </a:r>
          </a:p>
          <a:p>
            <a:r>
              <a:rPr lang="en-US" dirty="0" smtClean="0"/>
              <a:t>Anti-colonial movements arose in Asia as well, although they didn’t result in full scale revolution</a:t>
            </a:r>
          </a:p>
          <a:p>
            <a:pPr lvl="1"/>
            <a:r>
              <a:rPr lang="en-US" dirty="0" smtClean="0"/>
              <a:t>Indian revolt of 1857</a:t>
            </a:r>
          </a:p>
          <a:p>
            <a:pPr lvl="1"/>
            <a:r>
              <a:rPr lang="en-US" dirty="0" smtClean="0"/>
              <a:t>Boxer rebellion (China)</a:t>
            </a:r>
          </a:p>
          <a:p>
            <a:r>
              <a:rPr lang="en-US" dirty="0" smtClean="0"/>
              <a:t>Some rebellions that arose were influenced by religious beliefs</a:t>
            </a:r>
          </a:p>
          <a:p>
            <a:pPr lvl="1"/>
            <a:r>
              <a:rPr lang="en-US" dirty="0" smtClean="0"/>
              <a:t>Taiping rebellion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529" y="1968500"/>
            <a:ext cx="4241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7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673960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Governments sometime responded to these rebellions by making reforms:</a:t>
            </a:r>
          </a:p>
          <a:p>
            <a:pPr lvl="1"/>
            <a:r>
              <a:rPr lang="en-US" u="sng" dirty="0" smtClean="0"/>
              <a:t>Ottoman empire: </a:t>
            </a:r>
            <a:r>
              <a:rPr lang="en-US" dirty="0" err="1" smtClean="0"/>
              <a:t>Tanzimat</a:t>
            </a:r>
            <a:r>
              <a:rPr lang="en-US" dirty="0" smtClean="0"/>
              <a:t> reforms</a:t>
            </a:r>
          </a:p>
          <a:p>
            <a:pPr lvl="1"/>
            <a:r>
              <a:rPr lang="en-US" u="sng" dirty="0" smtClean="0"/>
              <a:t>Qing dynasty: </a:t>
            </a:r>
            <a:r>
              <a:rPr lang="en-US" dirty="0" smtClean="0"/>
              <a:t>Self-strengthening movement</a:t>
            </a:r>
          </a:p>
          <a:p>
            <a:r>
              <a:rPr lang="en-US" dirty="0" smtClean="0"/>
              <a:t>Discontent with monarchy or imperialist rule led to the development and increased popularity of</a:t>
            </a:r>
          </a:p>
          <a:p>
            <a:pPr lvl="1"/>
            <a:r>
              <a:rPr lang="en-US" dirty="0" smtClean="0"/>
              <a:t>Liberalism</a:t>
            </a:r>
          </a:p>
          <a:p>
            <a:pPr lvl="1"/>
            <a:r>
              <a:rPr lang="en-US" dirty="0" smtClean="0"/>
              <a:t>Socialism</a:t>
            </a:r>
          </a:p>
          <a:p>
            <a:pPr lvl="1"/>
            <a:r>
              <a:rPr lang="en-US" dirty="0" smtClean="0"/>
              <a:t>Communism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532" y="1782037"/>
            <a:ext cx="4602208" cy="378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85" y="430530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238124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Despite Enlightenment thinkers challenging existing political and social constructions, women’s rights were largely ignored in Enlightenment discourse</a:t>
            </a:r>
          </a:p>
          <a:p>
            <a:pPr lvl="1"/>
            <a:r>
              <a:rPr lang="en-US" dirty="0" smtClean="0"/>
              <a:t>Women still pursued feminist movements and suffrage</a:t>
            </a:r>
          </a:p>
          <a:p>
            <a:pPr lvl="2"/>
            <a:r>
              <a:rPr lang="en-US" dirty="0" smtClean="0"/>
              <a:t>Mary Wollstonecraft</a:t>
            </a:r>
          </a:p>
          <a:p>
            <a:pPr lvl="2"/>
            <a:r>
              <a:rPr lang="en-US" dirty="0" smtClean="0"/>
              <a:t>Olympia de Gouges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1638" b="5053"/>
          <a:stretch>
            <a:fillRect/>
          </a:stretch>
        </p:blipFill>
        <p:spPr>
          <a:xfrm>
            <a:off x="7446735" y="1396999"/>
            <a:ext cx="3975100" cy="5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4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AP Review: Unit 5.3 pt. 2 (Industrialization) </vt:lpstr>
      <vt:lpstr>Key Concept 5.3: Nationalism, Revolution, Reform</vt:lpstr>
      <vt:lpstr>Key Concept 5.3: Nationalism, Revolution, Reform</vt:lpstr>
      <vt:lpstr>Key Concept 5.3: Nationalism, Revolution, Reform</vt:lpstr>
      <vt:lpstr>Key Concept 5.3: Nationalism, Revolution, Reform</vt:lpstr>
      <vt:lpstr>Key Concept 5.3: Nationalism, Revolution, Reform</vt:lpstr>
      <vt:lpstr>Key Concept 5.3: Nationalism, Revolution, Reform</vt:lpstr>
      <vt:lpstr>Key Concept 5.3: Nationalism, Revolution, Reform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5.3 pt. 2 (Industrialization) </dc:title>
  <dc:creator>Neal, Brett</dc:creator>
  <cp:lastModifiedBy>Neal, Brett</cp:lastModifiedBy>
  <cp:revision>1</cp:revision>
  <dcterms:created xsi:type="dcterms:W3CDTF">2016-05-04T12:56:44Z</dcterms:created>
  <dcterms:modified xsi:type="dcterms:W3CDTF">2016-05-04T12:56:57Z</dcterms:modified>
</cp:coreProperties>
</file>