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76B5-D64B-4738-91F9-22012916248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51AE-4B29-43FB-996B-4B21566A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5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76B5-D64B-4738-91F9-22012916248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51AE-4B29-43FB-996B-4B21566A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3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76B5-D64B-4738-91F9-22012916248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51AE-4B29-43FB-996B-4B21566A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76B5-D64B-4738-91F9-22012916248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51AE-4B29-43FB-996B-4B21566A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7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76B5-D64B-4738-91F9-22012916248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51AE-4B29-43FB-996B-4B21566A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76B5-D64B-4738-91F9-22012916248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51AE-4B29-43FB-996B-4B21566A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4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76B5-D64B-4738-91F9-22012916248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51AE-4B29-43FB-996B-4B21566A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7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76B5-D64B-4738-91F9-22012916248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51AE-4B29-43FB-996B-4B21566A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76B5-D64B-4738-91F9-22012916248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51AE-4B29-43FB-996B-4B21566A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2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76B5-D64B-4738-91F9-22012916248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51AE-4B29-43FB-996B-4B21566A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7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76B5-D64B-4738-91F9-22012916248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51AE-4B29-43FB-996B-4B21566A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0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976B5-D64B-4738-91F9-22012916248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C51AE-4B29-43FB-996B-4B21566A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6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 Review: Unit </a:t>
            </a:r>
            <a:r>
              <a:rPr lang="en-US" dirty="0" smtClean="0"/>
              <a:t>5.4</a:t>
            </a:r>
            <a:br>
              <a:rPr lang="en-US" dirty="0" smtClean="0"/>
            </a:br>
            <a:r>
              <a:rPr lang="en-US" dirty="0" smtClean="0"/>
              <a:t>(Industrialization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Modern Era</a:t>
            </a:r>
          </a:p>
          <a:p>
            <a:r>
              <a:rPr lang="en-US" dirty="0" smtClean="0"/>
              <a:t>	1750 CE-1914 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1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99713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5.4: Global Migration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8225" y="1730834"/>
            <a:ext cx="5954421" cy="4615089"/>
          </a:xfrm>
        </p:spPr>
        <p:txBody>
          <a:bodyPr>
            <a:normAutofit/>
          </a:bodyPr>
          <a:lstStyle/>
          <a:p>
            <a:r>
              <a:rPr lang="en-US" dirty="0" smtClean="0"/>
              <a:t>Global migrations increased as compared to previous eras</a:t>
            </a:r>
          </a:p>
          <a:p>
            <a:r>
              <a:rPr lang="en-US" dirty="0" smtClean="0"/>
              <a:t>The global population increased as a result of:</a:t>
            </a:r>
          </a:p>
          <a:p>
            <a:pPr lvl="1"/>
            <a:r>
              <a:rPr lang="en-US" dirty="0" smtClean="0"/>
              <a:t>Changes in food production</a:t>
            </a:r>
          </a:p>
          <a:p>
            <a:pPr lvl="1"/>
            <a:r>
              <a:rPr lang="en-US" dirty="0" smtClean="0"/>
              <a:t>Improved medical conditions</a:t>
            </a:r>
          </a:p>
          <a:p>
            <a:r>
              <a:rPr lang="en-US" dirty="0" smtClean="0"/>
              <a:t>New modes of transportation led to an influx of migrations to cities (urbanization)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10228"/>
          <a:stretch>
            <a:fillRect/>
          </a:stretch>
        </p:blipFill>
        <p:spPr>
          <a:xfrm>
            <a:off x="6301118" y="1156428"/>
            <a:ext cx="5682388" cy="538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5.4: Global Migration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9857" y="1825624"/>
            <a:ext cx="6549572" cy="461508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Migrants relocate for a variety of economic reasons</a:t>
            </a:r>
          </a:p>
          <a:p>
            <a:pPr lvl="1"/>
            <a:r>
              <a:rPr lang="en-US" dirty="0" smtClean="0"/>
              <a:t>In search of work</a:t>
            </a:r>
          </a:p>
          <a:p>
            <a:pPr lvl="1"/>
            <a:r>
              <a:rPr lang="en-US" dirty="0" smtClean="0"/>
              <a:t>Forced to move (coerced laborers)</a:t>
            </a:r>
          </a:p>
          <a:p>
            <a:pPr lvl="2"/>
            <a:r>
              <a:rPr lang="en-US" dirty="0" smtClean="0"/>
              <a:t>1. Slavery</a:t>
            </a:r>
          </a:p>
          <a:p>
            <a:pPr lvl="2"/>
            <a:r>
              <a:rPr lang="en-US" dirty="0" smtClean="0"/>
              <a:t>2. Chinese/Indian indentured servitude</a:t>
            </a:r>
          </a:p>
          <a:p>
            <a:pPr lvl="2"/>
            <a:r>
              <a:rPr lang="en-US" dirty="0" smtClean="0"/>
              <a:t>3. Convict labor</a:t>
            </a:r>
          </a:p>
          <a:p>
            <a:r>
              <a:rPr lang="en-US" dirty="0" smtClean="0"/>
              <a:t>While most migrants relocate permanently, some returned home seasonally</a:t>
            </a:r>
          </a:p>
          <a:p>
            <a:pPr lvl="1"/>
            <a:r>
              <a:rPr lang="en-US" dirty="0" smtClean="0"/>
              <a:t>Italians in Argentina</a:t>
            </a:r>
          </a:p>
          <a:p>
            <a:pPr lvl="1"/>
            <a:r>
              <a:rPr lang="en-US" dirty="0" smtClean="0"/>
              <a:t>Lebanese workers in the Americas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483" y="1898651"/>
            <a:ext cx="4875881" cy="316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76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5.4: </a:t>
            </a:r>
            <a:r>
              <a:rPr lang="en-US" sz="3600" smtClean="0"/>
              <a:t>Global Migration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8853" y="1542143"/>
            <a:ext cx="7384143" cy="52614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migrants from Asia and Africa were relocating to the Americas</a:t>
            </a:r>
          </a:p>
          <a:p>
            <a:pPr lvl="1"/>
            <a:r>
              <a:rPr lang="en-US" dirty="0" smtClean="0"/>
              <a:t>However, Europeans were both relocating to the Americas and to their colonial territories in Africa and Asia</a:t>
            </a:r>
          </a:p>
          <a:p>
            <a:r>
              <a:rPr lang="en-US" dirty="0" smtClean="0"/>
              <a:t>These migrations caused a variety of social and cultural consequences</a:t>
            </a:r>
          </a:p>
          <a:p>
            <a:pPr lvl="1"/>
            <a:r>
              <a:rPr lang="en-US" u="sng" dirty="0" smtClean="0"/>
              <a:t>Gender roles: </a:t>
            </a:r>
            <a:r>
              <a:rPr lang="en-US" dirty="0" smtClean="0"/>
              <a:t>most migrants were men, left women to care for families and do jobs formerly belonging to men</a:t>
            </a:r>
          </a:p>
          <a:p>
            <a:pPr lvl="1"/>
            <a:r>
              <a:rPr lang="en-US" u="sng" dirty="0" smtClean="0"/>
              <a:t>Transplanting new culture: </a:t>
            </a:r>
            <a:r>
              <a:rPr lang="en-US" dirty="0" smtClean="0"/>
              <a:t>migrants created ethnic enclaves</a:t>
            </a:r>
          </a:p>
          <a:p>
            <a:pPr lvl="1"/>
            <a:r>
              <a:rPr lang="en-US" u="sng" dirty="0" smtClean="0"/>
              <a:t>Receiving societies response: </a:t>
            </a:r>
            <a:r>
              <a:rPr lang="en-US" dirty="0" smtClean="0"/>
              <a:t>receiving societies often rejected immigrants and tried to regulate the number of people entering their country</a:t>
            </a:r>
          </a:p>
          <a:p>
            <a:pPr lvl="2"/>
            <a:r>
              <a:rPr lang="en-US" dirty="0" smtClean="0"/>
              <a:t>Chinese exclusion act</a:t>
            </a:r>
          </a:p>
          <a:p>
            <a:pPr lvl="2"/>
            <a:r>
              <a:rPr lang="en-US" dirty="0" smtClean="0"/>
              <a:t>White Australia policy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143" y="2013857"/>
            <a:ext cx="4671785" cy="383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50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AP Review: Unit 5.4 (Industrialization) </vt:lpstr>
      <vt:lpstr>Key Concept 5.4: Global Migration</vt:lpstr>
      <vt:lpstr>Key Concept 5.4: Global Migration</vt:lpstr>
      <vt:lpstr>Key Concept 5.4: Global Migration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Review: Unit 5.4 (Industrialization) </dc:title>
  <dc:creator>Neal, Brett</dc:creator>
  <cp:lastModifiedBy>Neal, Brett</cp:lastModifiedBy>
  <cp:revision>1</cp:revision>
  <dcterms:created xsi:type="dcterms:W3CDTF">2016-05-04T12:44:25Z</dcterms:created>
  <dcterms:modified xsi:type="dcterms:W3CDTF">2016-05-04T12:44:39Z</dcterms:modified>
</cp:coreProperties>
</file>