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9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6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5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9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9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4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4378-F143-4B5E-9C15-34C6547F976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F9390-7809-4853-AE5F-73EBF4A1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9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 Review: Unit 6.1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Contemporary Era</a:t>
            </a:r>
          </a:p>
          <a:p>
            <a:r>
              <a:rPr lang="en-US" dirty="0" smtClean="0"/>
              <a:t>	    1900 CE - Present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1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Key Concept 6.1 – Science and the Environment</a:t>
            </a:r>
            <a:endParaRPr lang="en-US" sz="400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Advances in Science led to rapid population growth, which in turn led to changes in the environment</a:t>
            </a:r>
            <a:endParaRPr lang="en-US" dirty="0"/>
          </a:p>
          <a:p>
            <a:pPr lvl="1"/>
            <a:r>
              <a:rPr lang="en-US" dirty="0" smtClean="0"/>
              <a:t>Global warming/climate change</a:t>
            </a:r>
          </a:p>
          <a:p>
            <a:pPr lvl="1"/>
            <a:r>
              <a:rPr lang="en-US" dirty="0" smtClean="0"/>
              <a:t>Deforestation</a:t>
            </a:r>
          </a:p>
          <a:p>
            <a:r>
              <a:rPr lang="en-US" dirty="0" smtClean="0"/>
              <a:t>New modes of </a:t>
            </a:r>
            <a:r>
              <a:rPr lang="en-US" dirty="0" smtClean="0"/>
              <a:t>transportation/communication </a:t>
            </a:r>
            <a:r>
              <a:rPr lang="en-US" dirty="0" smtClean="0"/>
              <a:t>helped eliminate the problem of geographical </a:t>
            </a:r>
            <a:r>
              <a:rPr lang="en-US" dirty="0" smtClean="0"/>
              <a:t>distance (internet, cell phones, airplanes)</a:t>
            </a:r>
            <a:endParaRPr lang="en-US" dirty="0" smtClean="0"/>
          </a:p>
          <a:p>
            <a:pPr lvl="1"/>
            <a:r>
              <a:rPr lang="en-US" dirty="0" smtClean="0"/>
              <a:t>Made the world “much smaller”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810" y="1467646"/>
            <a:ext cx="3753478" cy="247252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426" y="4255965"/>
            <a:ext cx="3387642" cy="217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4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1352212" cy="1325563"/>
          </a:xfrm>
        </p:spPr>
        <p:txBody>
          <a:bodyPr/>
          <a:lstStyle/>
          <a:p>
            <a:r>
              <a:rPr lang="en-US" i="1" dirty="0" smtClean="0"/>
              <a:t>Key Concept 6.1 – Science and the Environment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73141"/>
            <a:ext cx="5157787" cy="4416522"/>
          </a:xfrm>
        </p:spPr>
        <p:txBody>
          <a:bodyPr/>
          <a:lstStyle/>
          <a:p>
            <a:r>
              <a:rPr lang="en-US" dirty="0" smtClean="0"/>
              <a:t>New scientific theories helped humans understand the world better</a:t>
            </a:r>
          </a:p>
          <a:p>
            <a:r>
              <a:rPr lang="en-US" dirty="0" smtClean="0"/>
              <a:t>Einstein’s Theory of Relativity</a:t>
            </a:r>
          </a:p>
          <a:p>
            <a:r>
              <a:rPr lang="en-US" dirty="0" smtClean="0"/>
              <a:t>Big Bang Theory</a:t>
            </a:r>
          </a:p>
          <a:p>
            <a:r>
              <a:rPr lang="en-US" dirty="0" smtClean="0"/>
              <a:t>Quantum Mechanics</a:t>
            </a:r>
          </a:p>
          <a:p>
            <a:r>
              <a:rPr lang="en-US" dirty="0" smtClean="0"/>
              <a:t>Psychology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894" y="1690688"/>
            <a:ext cx="5183188" cy="216557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90" y="4060320"/>
            <a:ext cx="3539297" cy="238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7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1352212" cy="1325563"/>
          </a:xfrm>
        </p:spPr>
        <p:txBody>
          <a:bodyPr/>
          <a:lstStyle/>
          <a:p>
            <a:r>
              <a:rPr lang="en-US" i="1" dirty="0" smtClean="0"/>
              <a:t>Key Concept 6.1 – Science and the Environment</a:t>
            </a:r>
            <a:endParaRPr lang="en-US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Agricultural innovations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Green Revolution helped to increase crop production </a:t>
            </a:r>
          </a:p>
          <a:p>
            <a:r>
              <a:rPr lang="en-US" dirty="0"/>
              <a:t>chemically and genetically enhanced forms of </a:t>
            </a:r>
            <a:r>
              <a:rPr lang="en-US" dirty="0" smtClean="0"/>
              <a:t>agriculture</a:t>
            </a:r>
          </a:p>
          <a:p>
            <a:r>
              <a:rPr lang="en-US" dirty="0" smtClean="0"/>
              <a:t>GMO’s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Medical Innovations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Innovations in the medical field helped increase human ability to survive</a:t>
            </a:r>
          </a:p>
          <a:p>
            <a:pPr lvl="1"/>
            <a:r>
              <a:rPr lang="en-US" dirty="0" smtClean="0"/>
              <a:t>Polio Vaccine</a:t>
            </a:r>
          </a:p>
          <a:p>
            <a:pPr lvl="1"/>
            <a:r>
              <a:rPr lang="en-US" dirty="0" smtClean="0"/>
              <a:t>Antibiotics</a:t>
            </a:r>
          </a:p>
          <a:p>
            <a:pPr lvl="1"/>
            <a:r>
              <a:rPr lang="en-US" dirty="0" smtClean="0"/>
              <a:t>Artificial heart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855" y="4347369"/>
            <a:ext cx="3005594" cy="25146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396" y="4742622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2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365125"/>
            <a:ext cx="11222073" cy="1325563"/>
          </a:xfrm>
        </p:spPr>
        <p:txBody>
          <a:bodyPr/>
          <a:lstStyle/>
          <a:p>
            <a:r>
              <a:rPr lang="en-US" i="1" dirty="0" smtClean="0"/>
              <a:t>Key Concept 6.1 – Science and the Environment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17553"/>
            <a:ext cx="5157787" cy="823912"/>
          </a:xfrm>
        </p:spPr>
        <p:txBody>
          <a:bodyPr/>
          <a:lstStyle/>
          <a:p>
            <a:r>
              <a:rPr lang="en-US" dirty="0" smtClean="0"/>
              <a:t>Innovations in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types of energy used in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Oil</a:t>
            </a:r>
          </a:p>
          <a:p>
            <a:pPr lvl="1"/>
            <a:r>
              <a:rPr lang="en-US" dirty="0" smtClean="0"/>
              <a:t>Nuclear power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 on the Environment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Increased population and competition led to negative effects on Environment</a:t>
            </a:r>
          </a:p>
          <a:p>
            <a:r>
              <a:rPr lang="en-US" dirty="0" smtClean="0"/>
              <a:t>Negative consequences</a:t>
            </a:r>
          </a:p>
          <a:p>
            <a:pPr lvl="1"/>
            <a:r>
              <a:rPr lang="en-US" dirty="0" smtClean="0"/>
              <a:t>Greenhouse gases/pollution leading to global warming</a:t>
            </a:r>
          </a:p>
          <a:p>
            <a:pPr lvl="1"/>
            <a:r>
              <a:rPr lang="en-US" dirty="0" smtClean="0"/>
              <a:t>Deforestation/desertification</a:t>
            </a:r>
          </a:p>
          <a:p>
            <a:pPr lvl="1"/>
            <a:r>
              <a:rPr lang="en-US" dirty="0" smtClean="0"/>
              <a:t>Endangered species of animals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31" y="4222309"/>
            <a:ext cx="4381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2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77452"/>
            <a:ext cx="11312097" cy="1325563"/>
          </a:xfrm>
        </p:spPr>
        <p:txBody>
          <a:bodyPr/>
          <a:lstStyle/>
          <a:p>
            <a:r>
              <a:rPr lang="en-US" i="1" dirty="0" smtClean="0"/>
              <a:t>Key Concept 6.1 – Science and the Environment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 of demographic changes in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Diseases</a:t>
            </a:r>
          </a:p>
          <a:p>
            <a:r>
              <a:rPr lang="en-US" dirty="0" smtClean="0"/>
              <a:t>Scientific innovations</a:t>
            </a:r>
          </a:p>
          <a:p>
            <a:pPr lvl="1"/>
            <a:r>
              <a:rPr lang="en-US" dirty="0" smtClean="0"/>
              <a:t>Birth control – gives women greater control over </a:t>
            </a:r>
            <a:r>
              <a:rPr lang="en-US" dirty="0" err="1" smtClean="0"/>
              <a:t>preganancy</a:t>
            </a:r>
            <a:endParaRPr lang="en-US" dirty="0" smtClean="0"/>
          </a:p>
          <a:p>
            <a:r>
              <a:rPr lang="en-US" dirty="0" smtClean="0"/>
              <a:t>Conflicts (wars)</a:t>
            </a:r>
          </a:p>
          <a:p>
            <a:pPr lvl="1"/>
            <a:r>
              <a:rPr lang="en-US" dirty="0" smtClean="0"/>
              <a:t>New tactics and technologies causing greater casualty rate</a:t>
            </a:r>
          </a:p>
          <a:p>
            <a:pPr lvl="2"/>
            <a:r>
              <a:rPr lang="en-US" dirty="0" smtClean="0"/>
              <a:t>Trench warfare, napalm strikes</a:t>
            </a:r>
          </a:p>
          <a:p>
            <a:pPr lvl="2"/>
            <a:r>
              <a:rPr lang="en-US" dirty="0" smtClean="0"/>
              <a:t>Tanks, fighter planes, atomic bomb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6009" y="2093119"/>
            <a:ext cx="5555876" cy="4564049"/>
          </a:xfrm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Diseases associated with poverty</a:t>
            </a:r>
          </a:p>
          <a:p>
            <a:pPr lvl="1"/>
            <a:r>
              <a:rPr lang="en-US" dirty="0" smtClean="0"/>
              <a:t>Malaria</a:t>
            </a:r>
          </a:p>
          <a:p>
            <a:pPr lvl="1"/>
            <a:r>
              <a:rPr lang="en-US" dirty="0" smtClean="0"/>
              <a:t>Cholera</a:t>
            </a:r>
          </a:p>
          <a:p>
            <a:pPr lvl="1"/>
            <a:r>
              <a:rPr lang="en-US" dirty="0" smtClean="0"/>
              <a:t>Tuberculosis</a:t>
            </a:r>
          </a:p>
          <a:p>
            <a:r>
              <a:rPr lang="en-US" dirty="0" smtClean="0"/>
              <a:t>Epidemic diseases</a:t>
            </a:r>
          </a:p>
          <a:p>
            <a:pPr lvl="1"/>
            <a:r>
              <a:rPr lang="en-US" dirty="0" smtClean="0"/>
              <a:t>HIV/AIDS</a:t>
            </a:r>
          </a:p>
          <a:p>
            <a:pPr lvl="1"/>
            <a:r>
              <a:rPr lang="en-US" dirty="0" smtClean="0"/>
              <a:t>Ebola</a:t>
            </a:r>
          </a:p>
          <a:p>
            <a:r>
              <a:rPr lang="en-US" dirty="0" smtClean="0"/>
              <a:t>Diseases associated with longer-living</a:t>
            </a:r>
          </a:p>
          <a:p>
            <a:pPr lvl="1"/>
            <a:r>
              <a:rPr lang="en-US" dirty="0" smtClean="0"/>
              <a:t>Diabetes, Heart disease, Alzheimer's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78372" y="2369489"/>
            <a:ext cx="3601941" cy="4134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658" y="2782958"/>
            <a:ext cx="2158429" cy="215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0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AP Review: Unit 6.1 </vt:lpstr>
      <vt:lpstr>Key Concept 6.1 – Science and the Environment</vt:lpstr>
      <vt:lpstr>Key Concept 6.1 – Science and the Environment</vt:lpstr>
      <vt:lpstr>Key Concept 6.1 – Science and the Environment</vt:lpstr>
      <vt:lpstr>Key Concept 6.1 – Science and the Environment</vt:lpstr>
      <vt:lpstr>Key Concept 6.1 – Science and the Environment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Review: Unit 6.1 </dc:title>
  <dc:creator>Neal, Brett</dc:creator>
  <cp:lastModifiedBy>Neal, Brett</cp:lastModifiedBy>
  <cp:revision>2</cp:revision>
  <dcterms:created xsi:type="dcterms:W3CDTF">2016-05-05T05:36:05Z</dcterms:created>
  <dcterms:modified xsi:type="dcterms:W3CDTF">2018-04-23T13:39:01Z</dcterms:modified>
</cp:coreProperties>
</file>