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A642B-D09B-4B82-B831-65D97F74EB3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518C-F443-4E8F-9083-9E51F8A8C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7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A642B-D09B-4B82-B831-65D97F74EB3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518C-F443-4E8F-9083-9E51F8A8C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A642B-D09B-4B82-B831-65D97F74EB3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518C-F443-4E8F-9083-9E51F8A8C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7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A642B-D09B-4B82-B831-65D97F74EB3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518C-F443-4E8F-9083-9E51F8A8C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0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A642B-D09B-4B82-B831-65D97F74EB3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518C-F443-4E8F-9083-9E51F8A8C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0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A642B-D09B-4B82-B831-65D97F74EB3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518C-F443-4E8F-9083-9E51F8A8C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6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A642B-D09B-4B82-B831-65D97F74EB3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518C-F443-4E8F-9083-9E51F8A8C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2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A642B-D09B-4B82-B831-65D97F74EB3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518C-F443-4E8F-9083-9E51F8A8C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3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A642B-D09B-4B82-B831-65D97F74EB3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518C-F443-4E8F-9083-9E51F8A8C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9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A642B-D09B-4B82-B831-65D97F74EB3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518C-F443-4E8F-9083-9E51F8A8C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7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A642B-D09B-4B82-B831-65D97F74EB3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518C-F443-4E8F-9083-9E51F8A8C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2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A642B-D09B-4B82-B831-65D97F74EB35}" type="datetimeFigureOut">
              <a:rPr lang="en-US" smtClean="0"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9518C-F443-4E8F-9083-9E51F8A8C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1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Umayyad/Abbasid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Caliphate Comparison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3409950" y="1573950"/>
          <a:ext cx="6419850" cy="5284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2362200"/>
                <a:gridCol w="2914650"/>
              </a:tblGrid>
              <a:tr h="3115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SImilarities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Differences</a:t>
                      </a:r>
                      <a:endParaRPr lang="en-US" dirty="0"/>
                    </a:p>
                  </a:txBody>
                  <a:tcPr/>
                </a:tc>
              </a:tr>
              <a:tr h="998694">
                <a:tc>
                  <a:txBody>
                    <a:bodyPr/>
                    <a:lstStyle/>
                    <a:p>
                      <a:r>
                        <a:rPr lang="en-US" dirty="0" smtClean="0"/>
                        <a:t>Origin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Both</a:t>
                      </a:r>
                      <a:r>
                        <a:rPr lang="en-US" baseline="0" dirty="0" smtClean="0"/>
                        <a:t> 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Umayyad </a:t>
                      </a:r>
                      <a:r>
                        <a:rPr lang="en-US" dirty="0" smtClean="0"/>
                        <a:t>– 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Abbasid</a:t>
                      </a:r>
                      <a:r>
                        <a:rPr lang="en-US" baseline="0" dirty="0" smtClean="0"/>
                        <a:t> – </a:t>
                      </a:r>
                    </a:p>
                  </a:txBody>
                  <a:tcPr/>
                </a:tc>
              </a:tr>
              <a:tr h="998694">
                <a:tc>
                  <a:txBody>
                    <a:bodyPr/>
                    <a:lstStyle/>
                    <a:p>
                      <a:r>
                        <a:rPr lang="en-US" dirty="0" smtClean="0"/>
                        <a:t>Political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Both 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Umayyad –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Abbasid</a:t>
                      </a:r>
                      <a:r>
                        <a:rPr lang="en-US" baseline="0" dirty="0" smtClean="0"/>
                        <a:t> – </a:t>
                      </a:r>
                      <a:endParaRPr lang="en-US" baseline="0" dirty="0" smtClean="0"/>
                    </a:p>
                  </a:txBody>
                  <a:tcPr/>
                </a:tc>
              </a:tr>
              <a:tr h="998694">
                <a:tc>
                  <a:txBody>
                    <a:bodyPr/>
                    <a:lstStyle/>
                    <a:p>
                      <a:r>
                        <a:rPr lang="en-US" dirty="0" smtClean="0"/>
                        <a:t>Economic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Both 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Umayyad –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Abbasid</a:t>
                      </a:r>
                      <a:r>
                        <a:rPr lang="en-US" baseline="0" dirty="0" smtClean="0"/>
                        <a:t> – </a:t>
                      </a:r>
                      <a:r>
                        <a:rPr lang="en-US" dirty="0" smtClean="0"/>
                        <a:t> </a:t>
                      </a:r>
                      <a:endParaRPr lang="en-US" dirty="0" smtClean="0"/>
                    </a:p>
                  </a:txBody>
                  <a:tcPr/>
                </a:tc>
              </a:tr>
              <a:tr h="1007809">
                <a:tc>
                  <a:txBody>
                    <a:bodyPr/>
                    <a:lstStyle/>
                    <a:p>
                      <a:r>
                        <a:rPr lang="en-US" dirty="0" smtClean="0"/>
                        <a:t>Social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Both</a:t>
                      </a:r>
                      <a:r>
                        <a:rPr lang="en-US" baseline="0" dirty="0" smtClean="0"/>
                        <a:t> 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Umayyad –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Abbasid</a:t>
                      </a:r>
                      <a:r>
                        <a:rPr lang="en-US" baseline="0" dirty="0" smtClean="0"/>
                        <a:t> – </a:t>
                      </a:r>
                      <a:endParaRPr lang="en-US" baseline="0" dirty="0" smtClean="0"/>
                    </a:p>
                  </a:txBody>
                  <a:tcPr/>
                </a:tc>
              </a:tr>
              <a:tr h="499347">
                <a:tc>
                  <a:txBody>
                    <a:bodyPr/>
                    <a:lstStyle/>
                    <a:p>
                      <a:r>
                        <a:rPr lang="en-US" dirty="0" smtClean="0"/>
                        <a:t>Decline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Both 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Umayyad –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Abbasid</a:t>
                      </a:r>
                      <a:r>
                        <a:rPr lang="en-US" baseline="0" dirty="0" smtClean="0"/>
                        <a:t> – </a:t>
                      </a:r>
                      <a:endParaRPr lang="en-US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940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Umayyad/Abbasid  Caliphate Comparison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Umayyad/Abbasid  Caliphate Comparison</dc:title>
  <dc:creator>Neal, Brett</dc:creator>
  <cp:lastModifiedBy>Neal, Brett</cp:lastModifiedBy>
  <cp:revision>1</cp:revision>
  <dcterms:created xsi:type="dcterms:W3CDTF">2016-12-06T15:00:43Z</dcterms:created>
  <dcterms:modified xsi:type="dcterms:W3CDTF">2016-12-06T15:01:35Z</dcterms:modified>
</cp:coreProperties>
</file>