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0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3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371A-713C-4F6C-9B4E-7DEC6873199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0821-26EE-4223-A7D3-4B3CB9F50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0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Era </a:t>
            </a:r>
            <a:br>
              <a:rPr lang="en-US" dirty="0" smtClean="0"/>
            </a:br>
            <a:r>
              <a:rPr lang="en-US" dirty="0" smtClean="0"/>
              <a:t>Chart and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1900-Present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Contemporary Era Important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</a:t>
            </a:r>
          </a:p>
          <a:p>
            <a:r>
              <a:rPr lang="en-US" dirty="0" smtClean="0"/>
              <a:t>Dates: July </a:t>
            </a:r>
            <a:r>
              <a:rPr lang="en-US" dirty="0"/>
              <a:t>28, 1914 – November 11, </a:t>
            </a:r>
            <a:r>
              <a:rPr lang="en-US" dirty="0" smtClean="0"/>
              <a:t>1918</a:t>
            </a:r>
          </a:p>
          <a:p>
            <a:r>
              <a:rPr lang="en-US" dirty="0" smtClean="0"/>
              <a:t>Groups involved: Britain, France, Italy, Russia, U.S. vs. Germany, Austria-Hungary, Ottoman Empire</a:t>
            </a:r>
          </a:p>
          <a:p>
            <a:r>
              <a:rPr lang="en-US" dirty="0" smtClean="0"/>
              <a:t>Causes: Militarism, Alliances, Imperialism, Nationalism</a:t>
            </a:r>
          </a:p>
          <a:p>
            <a:r>
              <a:rPr lang="en-US" dirty="0" smtClean="0"/>
              <a:t>Outcomes: League of Nations, unfair Treaty of Versailles, Mandate States, WWII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Contemporary Era Important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Russian </a:t>
            </a:r>
            <a:r>
              <a:rPr lang="en-US" dirty="0" smtClean="0"/>
              <a:t>Revolution</a:t>
            </a:r>
          </a:p>
          <a:p>
            <a:r>
              <a:rPr lang="en-US" dirty="0"/>
              <a:t>Dates: </a:t>
            </a:r>
            <a:r>
              <a:rPr lang="en-US" dirty="0" smtClean="0"/>
              <a:t>March 1917 – February 1918</a:t>
            </a:r>
          </a:p>
          <a:p>
            <a:r>
              <a:rPr lang="en-US" dirty="0" smtClean="0"/>
              <a:t>Groups involved: Working class, Bolsheviks</a:t>
            </a:r>
            <a:endParaRPr lang="en-US" dirty="0"/>
          </a:p>
          <a:p>
            <a:r>
              <a:rPr lang="en-US" dirty="0"/>
              <a:t>Causes</a:t>
            </a:r>
            <a:r>
              <a:rPr lang="en-US" dirty="0" smtClean="0"/>
              <a:t>: angry working class, Poor ruling by Czar, desire to exit WWI</a:t>
            </a:r>
            <a:endParaRPr lang="en-US" dirty="0"/>
          </a:p>
          <a:p>
            <a:r>
              <a:rPr lang="en-US" dirty="0"/>
              <a:t>Outcomes</a:t>
            </a:r>
            <a:r>
              <a:rPr lang="en-US" dirty="0" smtClean="0"/>
              <a:t>: Vladimir Lenin takes over, implements industrial reforms, installs a Marxist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7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Contemporary Era Important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WWII</a:t>
            </a:r>
          </a:p>
          <a:p>
            <a:r>
              <a:rPr lang="en-US" dirty="0"/>
              <a:t>Dates: </a:t>
            </a:r>
            <a:r>
              <a:rPr lang="en-US" dirty="0"/>
              <a:t>September 1, 1939 – September 2, 1945</a:t>
            </a:r>
            <a:endParaRPr lang="en-US" dirty="0" smtClean="0"/>
          </a:p>
          <a:p>
            <a:r>
              <a:rPr lang="en-US" dirty="0" smtClean="0"/>
              <a:t>Groups </a:t>
            </a:r>
            <a:r>
              <a:rPr lang="en-US" dirty="0"/>
              <a:t>involved: Britain, </a:t>
            </a:r>
            <a:r>
              <a:rPr lang="en-US" dirty="0" smtClean="0"/>
              <a:t>France, Russia</a:t>
            </a:r>
            <a:r>
              <a:rPr lang="en-US" dirty="0"/>
              <a:t>, U.S. vs. Germany, </a:t>
            </a:r>
            <a:r>
              <a:rPr lang="en-US" dirty="0" smtClean="0"/>
              <a:t>Italy, Japan</a:t>
            </a:r>
            <a:endParaRPr lang="en-US" dirty="0"/>
          </a:p>
          <a:p>
            <a:r>
              <a:rPr lang="en-US" dirty="0"/>
              <a:t>Causes: </a:t>
            </a:r>
            <a:r>
              <a:rPr lang="en-US" dirty="0" smtClean="0"/>
              <a:t>Treaty of Versailles, Rise of totalitarian dictators, aggressive foreign policy</a:t>
            </a:r>
            <a:endParaRPr lang="en-US" dirty="0"/>
          </a:p>
          <a:p>
            <a:r>
              <a:rPr lang="en-US" dirty="0"/>
              <a:t>Outcomes</a:t>
            </a:r>
            <a:r>
              <a:rPr lang="en-US" dirty="0" smtClean="0"/>
              <a:t>: Europe in ruins, Soviet Union and U.S. main World Powers,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2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Contemporary Era Important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</a:t>
            </a:r>
            <a:r>
              <a:rPr lang="en-US" dirty="0" smtClean="0"/>
              <a:t>War</a:t>
            </a:r>
          </a:p>
          <a:p>
            <a:r>
              <a:rPr lang="en-US" dirty="0"/>
              <a:t>Dates: </a:t>
            </a:r>
            <a:r>
              <a:rPr lang="en-US" dirty="0"/>
              <a:t>1947 – </a:t>
            </a:r>
            <a:r>
              <a:rPr lang="en-US" dirty="0" smtClean="0"/>
              <a:t>1991</a:t>
            </a:r>
          </a:p>
          <a:p>
            <a:r>
              <a:rPr lang="en-US" dirty="0" smtClean="0"/>
              <a:t>Groups </a:t>
            </a:r>
            <a:r>
              <a:rPr lang="en-US" dirty="0"/>
              <a:t>involved: </a:t>
            </a:r>
            <a:r>
              <a:rPr lang="en-US" dirty="0" smtClean="0"/>
              <a:t>U.S. vs. Soviet Union</a:t>
            </a:r>
            <a:endParaRPr lang="en-US" dirty="0"/>
          </a:p>
          <a:p>
            <a:r>
              <a:rPr lang="en-US" dirty="0"/>
              <a:t>Causes: </a:t>
            </a:r>
            <a:r>
              <a:rPr lang="en-US" dirty="0" smtClean="0"/>
              <a:t>Capitalist vs. Communist ideology, economic and military competition, increased nuclear threat</a:t>
            </a:r>
            <a:endParaRPr lang="en-US" dirty="0"/>
          </a:p>
          <a:p>
            <a:r>
              <a:rPr lang="en-US" dirty="0"/>
              <a:t>Outcomes: </a:t>
            </a:r>
            <a:r>
              <a:rPr lang="en-US" dirty="0" smtClean="0"/>
              <a:t>Collapse of the Soviet Union, independence for Soviet Republics, Germany re-unified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00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Contemporary Era Important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Communist </a:t>
            </a:r>
            <a:r>
              <a:rPr lang="en-US" dirty="0" smtClean="0"/>
              <a:t>Revolution</a:t>
            </a:r>
          </a:p>
          <a:p>
            <a:r>
              <a:rPr lang="en-US" dirty="0"/>
              <a:t>Dates: </a:t>
            </a:r>
            <a:r>
              <a:rPr lang="en-US" dirty="0" smtClean="0"/>
              <a:t>1946-1950</a:t>
            </a:r>
            <a:endParaRPr lang="en-US" dirty="0"/>
          </a:p>
          <a:p>
            <a:r>
              <a:rPr lang="en-US" dirty="0"/>
              <a:t>Groups involved: </a:t>
            </a:r>
            <a:r>
              <a:rPr lang="en-US" dirty="0" smtClean="0"/>
              <a:t>Mao Zedong, Chinese Communist Party (CCP)</a:t>
            </a:r>
            <a:endParaRPr lang="en-US" dirty="0"/>
          </a:p>
          <a:p>
            <a:r>
              <a:rPr lang="en-US" dirty="0"/>
              <a:t>Causes: </a:t>
            </a:r>
            <a:r>
              <a:rPr lang="en-US" dirty="0"/>
              <a:t>Control of China by other </a:t>
            </a:r>
            <a:r>
              <a:rPr lang="en-US" dirty="0" smtClean="0"/>
              <a:t>countries, unfair treatment of peasants, Young people’s desire to </a:t>
            </a:r>
            <a:r>
              <a:rPr lang="en-US" dirty="0"/>
              <a:t>m</a:t>
            </a:r>
            <a:r>
              <a:rPr lang="en-US" dirty="0" smtClean="0"/>
              <a:t>odernize China</a:t>
            </a:r>
          </a:p>
          <a:p>
            <a:r>
              <a:rPr lang="en-US" dirty="0" smtClean="0"/>
              <a:t>Outcomes</a:t>
            </a:r>
            <a:r>
              <a:rPr lang="en-US" dirty="0"/>
              <a:t>: </a:t>
            </a:r>
            <a:r>
              <a:rPr lang="en-US" dirty="0" smtClean="0"/>
              <a:t>transformed the lives of women, education declined, redistribution of land to peasants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4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25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Nationalism (2 definitions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1)</a:t>
            </a:r>
            <a:r>
              <a:rPr lang="en-US" dirty="0"/>
              <a:t> The strong belief that the interests of a particular nation-state are of primary importance</a:t>
            </a:r>
            <a:endParaRPr lang="en-US" dirty="0" smtClean="0"/>
          </a:p>
          <a:p>
            <a:pPr lvl="1"/>
            <a:r>
              <a:rPr lang="en-US" dirty="0" smtClean="0"/>
              <a:t>2) the </a:t>
            </a:r>
            <a:r>
              <a:rPr lang="en-US" dirty="0"/>
              <a:t>belief that a people who share a common language, history, and culture should constitute an independent nation</a:t>
            </a:r>
            <a:endParaRPr lang="en-US" dirty="0" smtClean="0"/>
          </a:p>
          <a:p>
            <a:r>
              <a:rPr lang="en-US" dirty="0" smtClean="0"/>
              <a:t>Globalization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process of international integration arising from the interchange of world views, products, ideas and other aspects of culture.</a:t>
            </a:r>
            <a:endParaRPr lang="en-US" dirty="0" smtClean="0"/>
          </a:p>
          <a:p>
            <a:r>
              <a:rPr lang="en-US" dirty="0" smtClean="0"/>
              <a:t>Genocide</a:t>
            </a:r>
          </a:p>
          <a:p>
            <a:pPr lvl="1"/>
            <a:r>
              <a:rPr lang="en-US" dirty="0"/>
              <a:t>the deliberate killing of a large group of people, especially those of a particular ethnic group or 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2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Contemporary Era  Chart and Definitions</vt:lpstr>
      <vt:lpstr>Contemporary Era Important Events</vt:lpstr>
      <vt:lpstr>Contemporary Era Important Events</vt:lpstr>
      <vt:lpstr>Contemporary Era Important Events</vt:lpstr>
      <vt:lpstr>Contemporary Era Important Events</vt:lpstr>
      <vt:lpstr>Contemporary Era Important Events</vt:lpstr>
      <vt:lpstr>Contemporary Vocab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Era  Chart and Definitions</dc:title>
  <dc:creator>Neal, Brett</dc:creator>
  <cp:lastModifiedBy>Neal, Brett</cp:lastModifiedBy>
  <cp:revision>1</cp:revision>
  <dcterms:created xsi:type="dcterms:W3CDTF">2016-05-05T05:39:50Z</dcterms:created>
  <dcterms:modified xsi:type="dcterms:W3CDTF">2016-05-05T05:40:03Z</dcterms:modified>
</cp:coreProperties>
</file>