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4" r:id="rId4"/>
    <p:sldId id="259" r:id="rId5"/>
    <p:sldId id="258" r:id="rId6"/>
    <p:sldId id="260" r:id="rId7"/>
    <p:sldId id="261" r:id="rId8"/>
    <p:sldId id="262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80" d="100"/>
          <a:sy n="80" d="100"/>
        </p:scale>
        <p:origin x="60" y="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76279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D200B3F0-A9BC-48CE-8EB6-ECE965069900}" type="datetimeFigureOut">
              <a:rPr lang="en-US" dirty="0"/>
              <a:pPr/>
              <a:t>9/20/2015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63575" y="3226820"/>
            <a:ext cx="3859795" cy="304801"/>
          </a:xfrm>
        </p:spPr>
        <p:txBody>
          <a:bodyPr anchor="b"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/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5945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2683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9FFFF-3106-4DDB-AA62-0C80862170D6}" type="datetimeFigureOut">
              <a:rPr lang="en-US" dirty="0"/>
              <a:t>9/20/2015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A38B7-AE95-4DC8-9A51-7A71F545B098}" type="datetimeFigureOut">
              <a:rPr lang="en-US" dirty="0"/>
              <a:t>9/20/2015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1" name="TextBox 10"/>
          <p:cNvSpPr txBox="1"/>
          <p:nvPr/>
        </p:nvSpPr>
        <p:spPr bwMode="gray">
          <a:xfrm>
            <a:off x="898295" y="603589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705137" y="2613787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980517"/>
            <a:ext cx="8460983" cy="2705034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86515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14393"/>
            <a:ext cx="8825659" cy="101266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1EC2B-8188-4AC2-9F0D-8D09C51D505A}" type="datetimeFigureOut">
              <a:rPr lang="en-US" dirty="0"/>
              <a:t>9/20/2015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2404477"/>
            <a:ext cx="8825659" cy="178870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8587" y="5024967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2B75E-944F-430B-BE5F-C69FA8823C04}" type="datetimeFigureOut">
              <a:rPr lang="en-US" dirty="0"/>
              <a:t>9/20/2015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09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87261"/>
            <a:ext cx="3129168" cy="28397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10999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87261"/>
            <a:ext cx="3145380" cy="28397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1" y="2603500"/>
            <a:ext cx="3157448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87261"/>
            <a:ext cx="3161029" cy="283979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E0DC7-7F53-471C-A711-B3DA6F2535F3}" type="datetimeFigureOut">
              <a:rPr lang="en-US" dirty="0"/>
              <a:t>9/20/2015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20744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11246"/>
            <a:ext cx="2691242" cy="158376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20745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5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42840"/>
            <a:ext cx="2691242" cy="155217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09107"/>
            <a:ext cx="3050438" cy="92140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5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18992"/>
            <a:ext cx="2691242" cy="1576018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09107"/>
            <a:ext cx="3054127" cy="89634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F4C9D-4618-451D-80C1-6A376BB42AB4}" type="datetimeFigureOut">
              <a:rPr lang="en-US" dirty="0"/>
              <a:t>9/20/2015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D2318-CE40-42F6-962A-4C6D6CF697DB}" type="datetimeFigureOut">
              <a:rPr lang="en-US" dirty="0"/>
              <a:t>9/20/2015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Rectangle 12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97430"/>
            <a:ext cx="1409965" cy="4729626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97429"/>
            <a:ext cx="6247546" cy="47296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76AC1-EB7F-4BEF-90D9-5764B50DAF8A}" type="datetimeFigureOut">
              <a:rPr lang="en-US" dirty="0"/>
              <a:t>9/20/2015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0712A-F861-4AB0-A754-4F5A2033CD4B}" type="datetimeFigureOut">
              <a:rPr lang="en-US" dirty="0"/>
              <a:t>9/20/2015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4"/>
            <a:ext cx="4351023" cy="2283823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507B7-F2DC-4B2C-B14D-58A9766807A2}" type="datetimeFigureOut">
              <a:rPr lang="en-US" dirty="0"/>
              <a:t>9/20/2015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1368" y="2603500"/>
            <a:ext cx="4828744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1" y="2603500"/>
            <a:ext cx="4825159" cy="3377705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A483D-5CB4-4842-8F2F-05D5276ACF63}" type="datetimeFigureOut">
              <a:rPr lang="en-US" dirty="0"/>
              <a:t>9/20/2015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36063"/>
            <a:ext cx="48251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212326"/>
            <a:ext cx="4825158" cy="280747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1" y="2603499"/>
            <a:ext cx="4825160" cy="60882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212327"/>
            <a:ext cx="4825159" cy="280747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CE32E-9DC0-47C8-A657-48F5C3E4A10B}" type="datetimeFigureOut">
              <a:rPr lang="en-US" dirty="0"/>
              <a:t>9/20/2015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F5C0D-8C3A-4771-A43D-83937FC700D4}" type="datetimeFigureOut">
              <a:rPr lang="en-US" dirty="0"/>
              <a:t>9/20/2015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3D2D6-FCC2-425A-A4A7-8058E8C01CB1}" type="datetimeFigureOut">
              <a:rPr lang="en-US" dirty="0"/>
              <a:t>9/20/2015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Rectangle 5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F2683-E6E7-4CC3-9EEE-7854DD4F3545}" type="datetimeFigureOut">
              <a:rPr lang="en-US" dirty="0"/>
              <a:t>9/20/2015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59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2" y="1143000"/>
            <a:ext cx="3227192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20F81-B39D-4CBB-8BF3-5D6E395D0F72}" type="datetimeFigureOut">
              <a:rPr lang="en-US" dirty="0"/>
              <a:t>9/20/2015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Oval 4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9" name="Oval 3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Oval 3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9" name="Oval 48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9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407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564B320A-89BA-47B2-A525-92E8D10B06E4}" type="datetimeFigureOut">
              <a:rPr lang="en-US" dirty="0"/>
              <a:t>9/20/2015</a:t>
            </a:fld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73007" y="1644565"/>
            <a:ext cx="8825658" cy="1215197"/>
          </a:xfrm>
        </p:spPr>
        <p:txBody>
          <a:bodyPr/>
          <a:lstStyle/>
          <a:p>
            <a:pPr algn="ctr"/>
            <a:r>
              <a:rPr lang="en-US" dirty="0" smtClean="0"/>
              <a:t>Empires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007" y="3226876"/>
            <a:ext cx="8825658" cy="861420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 smtClean="0"/>
              <a:t>Macedonia    Persia   Rome    Mongolia    Britain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8959853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an Empire?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Empire: </a:t>
            </a:r>
            <a: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an 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extensive group of states or countries under </a:t>
            </a:r>
            <a: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the control of a 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single supreme </a:t>
            </a:r>
            <a: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authority.</a:t>
            </a:r>
            <a:endParaRPr lang="en-US" sz="3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5660" y="3832239"/>
            <a:ext cx="6000750" cy="286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1539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build an Empire: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300" b="1" dirty="0" smtClean="0"/>
              <a:t>Strong leader</a:t>
            </a:r>
          </a:p>
          <a:p>
            <a:r>
              <a:rPr lang="en-US" sz="2300" b="1" dirty="0"/>
              <a:t>W</a:t>
            </a:r>
            <a:r>
              <a:rPr lang="en-US" sz="2300" b="1" dirty="0" smtClean="0"/>
              <a:t>ar strategy</a:t>
            </a:r>
          </a:p>
          <a:p>
            <a:r>
              <a:rPr lang="en-US" sz="2300" b="1" dirty="0" smtClean="0"/>
              <a:t>Military strength</a:t>
            </a:r>
          </a:p>
          <a:p>
            <a:r>
              <a:rPr lang="en-US" sz="2300" b="1" dirty="0" smtClean="0"/>
              <a:t>Organized plan of control</a:t>
            </a:r>
          </a:p>
          <a:p>
            <a:r>
              <a:rPr lang="en-US" sz="2300" b="1" dirty="0" smtClean="0"/>
              <a:t>Respect (or fear) of controlled peoples</a:t>
            </a:r>
          </a:p>
          <a:p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2733" y="2603500"/>
            <a:ext cx="4306470" cy="3916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2854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worlds greatest empires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4022" y="2245691"/>
            <a:ext cx="5945562" cy="3416300"/>
          </a:xfrm>
        </p:spPr>
        <p:txBody>
          <a:bodyPr>
            <a:normAutofit lnSpcReduction="10000"/>
          </a:bodyPr>
          <a:lstStyle/>
          <a:p>
            <a:r>
              <a:rPr lang="en-US" sz="2400" b="1" dirty="0" smtClean="0"/>
              <a:t>The Persian Empire</a:t>
            </a:r>
          </a:p>
          <a:p>
            <a:pPr lvl="1"/>
            <a:r>
              <a:rPr lang="en-US" sz="2200" dirty="0" smtClean="0"/>
              <a:t>Cyrus the Great, Darius I, Xerxes the Great</a:t>
            </a:r>
          </a:p>
          <a:p>
            <a:pPr lvl="1"/>
            <a:r>
              <a:rPr lang="en-US" sz="2200" dirty="0" smtClean="0"/>
              <a:t>Controlled all of the Middle East</a:t>
            </a:r>
          </a:p>
          <a:p>
            <a:pPr lvl="1"/>
            <a:r>
              <a:rPr lang="en-US" sz="2200" dirty="0" smtClean="0"/>
              <a:t>Allowed people religious and cultural freedom in return for obeying emperor</a:t>
            </a:r>
          </a:p>
          <a:p>
            <a:pPr lvl="1"/>
            <a:r>
              <a:rPr lang="en-US" sz="2200" dirty="0" smtClean="0"/>
              <a:t>Empire conquered by Alexander the Great</a:t>
            </a:r>
            <a:endParaRPr lang="en-US" sz="2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772" y="2806875"/>
            <a:ext cx="5038585" cy="3064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7704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worlds greatest empires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384" y="2309301"/>
            <a:ext cx="5459351" cy="3932473"/>
          </a:xfrm>
        </p:spPr>
        <p:txBody>
          <a:bodyPr>
            <a:normAutofit lnSpcReduction="10000"/>
          </a:bodyPr>
          <a:lstStyle/>
          <a:p>
            <a:r>
              <a:rPr lang="en-US" sz="2400" b="1" dirty="0" smtClean="0"/>
              <a:t>The Macedonian Empire</a:t>
            </a:r>
          </a:p>
          <a:p>
            <a:pPr lvl="1"/>
            <a:r>
              <a:rPr lang="en-US" sz="2400" dirty="0" smtClean="0"/>
              <a:t>Alexander the Great</a:t>
            </a:r>
          </a:p>
          <a:p>
            <a:pPr lvl="1"/>
            <a:r>
              <a:rPr lang="en-US" sz="2400" dirty="0" smtClean="0"/>
              <a:t>Controlled Greece, Egypt, and most of the Middle East</a:t>
            </a:r>
          </a:p>
          <a:p>
            <a:pPr lvl="1"/>
            <a:r>
              <a:rPr lang="en-US" sz="2400" dirty="0" smtClean="0"/>
              <a:t>Alexander brought </a:t>
            </a:r>
            <a:r>
              <a:rPr lang="en-US" sz="2400" dirty="0"/>
              <a:t>G</a:t>
            </a:r>
            <a:r>
              <a:rPr lang="en-US" sz="2400" dirty="0" smtClean="0"/>
              <a:t>reek culture to the Middle East </a:t>
            </a:r>
          </a:p>
          <a:p>
            <a:pPr lvl="2"/>
            <a:r>
              <a:rPr lang="en-US" sz="2000" dirty="0" smtClean="0"/>
              <a:t>The mixed cultured became known as “Hellenistic culture” </a:t>
            </a:r>
          </a:p>
          <a:p>
            <a:pPr lvl="1"/>
            <a:r>
              <a:rPr lang="en-US" sz="2200" dirty="0" smtClean="0"/>
              <a:t>Empire fell apart after Alexander’s death</a:t>
            </a:r>
            <a:endParaRPr lang="en-US" sz="2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0736" y="2742908"/>
            <a:ext cx="6000750" cy="286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9282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worlds greatest empires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419" y="2289975"/>
            <a:ext cx="6066845" cy="4214191"/>
          </a:xfrm>
        </p:spPr>
        <p:txBody>
          <a:bodyPr>
            <a:normAutofit fontScale="92500" lnSpcReduction="10000"/>
          </a:bodyPr>
          <a:lstStyle/>
          <a:p>
            <a:r>
              <a:rPr lang="en-US" sz="2600" b="1" dirty="0"/>
              <a:t>The </a:t>
            </a:r>
            <a:r>
              <a:rPr lang="en-US" sz="2600" b="1" dirty="0" smtClean="0"/>
              <a:t>Roman Empire</a:t>
            </a:r>
          </a:p>
          <a:p>
            <a:pPr lvl="1"/>
            <a:r>
              <a:rPr lang="en-US" sz="2600" dirty="0" smtClean="0"/>
              <a:t>Augustus Caesar (Gaius Octavian)</a:t>
            </a:r>
          </a:p>
          <a:p>
            <a:pPr lvl="1"/>
            <a:r>
              <a:rPr lang="en-US" sz="2600" dirty="0" smtClean="0"/>
              <a:t>Controlled most of Europe, North Africa, and parts of the Middle East</a:t>
            </a:r>
          </a:p>
          <a:p>
            <a:pPr lvl="1"/>
            <a:r>
              <a:rPr lang="en-US" sz="2600" dirty="0" smtClean="0"/>
              <a:t>Built roads to connect territory and used a large army to control people throughout land</a:t>
            </a:r>
          </a:p>
          <a:p>
            <a:pPr lvl="1"/>
            <a:r>
              <a:rPr lang="en-US" sz="2600" dirty="0" smtClean="0"/>
              <a:t>Divided when Roman capital was invaded by Germanic tribes</a:t>
            </a:r>
          </a:p>
          <a:p>
            <a:pPr lvl="1"/>
            <a:endParaRPr lang="en-US" sz="22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3051" y="2603500"/>
            <a:ext cx="4616808" cy="3982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2078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worlds greatest empires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6206" y="2289976"/>
            <a:ext cx="5510254" cy="4230094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The Mongolian Empire</a:t>
            </a:r>
          </a:p>
          <a:p>
            <a:r>
              <a:rPr lang="en-US" sz="2400" dirty="0" smtClean="0"/>
              <a:t>Genghis Khan, Kublai Khan</a:t>
            </a:r>
          </a:p>
          <a:p>
            <a:r>
              <a:rPr lang="en-US" sz="2400" dirty="0" smtClean="0"/>
              <a:t>Controlled most of Asia and the Middle East</a:t>
            </a:r>
          </a:p>
          <a:p>
            <a:r>
              <a:rPr lang="en-US" sz="2400" dirty="0" smtClean="0"/>
              <a:t>Only ~100,000 Mongolians</a:t>
            </a:r>
          </a:p>
          <a:p>
            <a:pPr lvl="1"/>
            <a:r>
              <a:rPr lang="en-US" sz="2200" dirty="0"/>
              <a:t>e</a:t>
            </a:r>
            <a:r>
              <a:rPr lang="en-US" sz="2200" dirty="0" smtClean="0"/>
              <a:t>xcellent warriors and strategists</a:t>
            </a:r>
          </a:p>
          <a:p>
            <a:r>
              <a:rPr lang="en-US" sz="2400" dirty="0" smtClean="0"/>
              <a:t>Dissolved after the death of Genghis Khan, sons fought for control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7141" y="2289976"/>
            <a:ext cx="4953000" cy="3857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6542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worlds greatest empires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5518" y="2186609"/>
            <a:ext cx="5901216" cy="3833191"/>
          </a:xfrm>
        </p:spPr>
        <p:txBody>
          <a:bodyPr>
            <a:noAutofit/>
          </a:bodyPr>
          <a:lstStyle/>
          <a:p>
            <a:r>
              <a:rPr lang="en-US" sz="2400" b="1" dirty="0" smtClean="0"/>
              <a:t>The British Empire</a:t>
            </a:r>
          </a:p>
          <a:p>
            <a:r>
              <a:rPr lang="en-US" sz="2400" dirty="0" smtClean="0"/>
              <a:t>Many Kings and Prime Ministers played a role</a:t>
            </a:r>
          </a:p>
          <a:p>
            <a:r>
              <a:rPr lang="en-US" sz="2400" dirty="0" smtClean="0"/>
              <a:t>Controlled parts of Europe, North America, Africa, Asia, and Australia (6 continents!)</a:t>
            </a:r>
          </a:p>
          <a:p>
            <a:pPr lvl="1"/>
            <a:r>
              <a:rPr lang="en-US" sz="2200" dirty="0" smtClean="0"/>
              <a:t>Wanted raw materials for factories in homeland, signed treaties with foreign lands</a:t>
            </a:r>
          </a:p>
          <a:p>
            <a:r>
              <a:rPr lang="en-US" sz="2400" dirty="0" smtClean="0"/>
              <a:t>Individual countries fought for independence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6733" y="3315694"/>
            <a:ext cx="5564564" cy="2575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10073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F1C4790-FE3C-4020-8CA7-00621DA7BBB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81</TotalTime>
  <Words>280</Words>
  <Application>Microsoft Office PowerPoint</Application>
  <PresentationFormat>Widescreen</PresentationFormat>
  <Paragraphs>42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Century Gothic</vt:lpstr>
      <vt:lpstr>Wingdings 3</vt:lpstr>
      <vt:lpstr>Ion Boardroom</vt:lpstr>
      <vt:lpstr>Empires</vt:lpstr>
      <vt:lpstr>What is an Empire?</vt:lpstr>
      <vt:lpstr>How to build an Empire:</vt:lpstr>
      <vt:lpstr>The worlds greatest empires</vt:lpstr>
      <vt:lpstr>The worlds greatest empires</vt:lpstr>
      <vt:lpstr>The worlds greatest empires</vt:lpstr>
      <vt:lpstr>The worlds greatest empires</vt:lpstr>
      <vt:lpstr>The worlds greatest empires</vt:lpstr>
    </vt:vector>
  </TitlesOfParts>
  <Company>Spring Branch ISD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Empires</dc:title>
  <dc:creator>Neal, Brett</dc:creator>
  <cp:lastModifiedBy>Neal, Brett</cp:lastModifiedBy>
  <cp:revision>7</cp:revision>
  <dcterms:created xsi:type="dcterms:W3CDTF">2015-09-21T03:36:51Z</dcterms:created>
  <dcterms:modified xsi:type="dcterms:W3CDTF">2015-09-21T04:58:00Z</dcterms:modified>
</cp:coreProperties>
</file>