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kuUOeP6ZF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378" y="2289976"/>
            <a:ext cx="8899236" cy="3729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Go see the new movie “Silence” in theatres now. </a:t>
            </a:r>
          </a:p>
          <a:p>
            <a:r>
              <a:rPr lang="en-US" dirty="0" smtClean="0"/>
              <a:t>Write a 2 paragraph summary</a:t>
            </a:r>
          </a:p>
          <a:p>
            <a:pPr lvl="1"/>
            <a:r>
              <a:rPr lang="en-US" dirty="0" smtClean="0"/>
              <a:t>One paragraph summarizing the movie</a:t>
            </a:r>
          </a:p>
          <a:p>
            <a:pPr lvl="1"/>
            <a:r>
              <a:rPr lang="en-US" dirty="0" smtClean="0"/>
              <a:t>One paragraph explaining a few things you learned</a:t>
            </a:r>
          </a:p>
          <a:p>
            <a:r>
              <a:rPr lang="en-US" dirty="0" smtClean="0"/>
              <a:t>Staple your ticket stub to the paper. (Don’t lose it!)</a:t>
            </a:r>
          </a:p>
          <a:p>
            <a:r>
              <a:rPr lang="en-US" dirty="0" smtClean="0"/>
              <a:t>Replaces a quiz grade with a 100</a:t>
            </a:r>
          </a:p>
          <a:p>
            <a:r>
              <a:rPr lang="en-US" dirty="0" smtClean="0"/>
              <a:t>Due March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www.youtube.com/watch?v=kkuUOeP6ZFE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6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Extra Credit opportunity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Credit opportunity</dc:title>
  <dc:creator>Neal, Brett</dc:creator>
  <cp:lastModifiedBy>Neal, Brett</cp:lastModifiedBy>
  <cp:revision>1</cp:revision>
  <dcterms:created xsi:type="dcterms:W3CDTF">2017-02-07T21:33:43Z</dcterms:created>
  <dcterms:modified xsi:type="dcterms:W3CDTF">2017-02-07T21:33:58Z</dcterms:modified>
</cp:coreProperties>
</file>