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3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CF3DDA7-090F-8847-B402-27DA1E2F2BD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DF3B2D8-C6ED-934F-972A-8D64E04F3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200" y="2904974"/>
            <a:ext cx="6929760" cy="3751110"/>
          </a:xfrm>
        </p:spPr>
        <p:txBody>
          <a:bodyPr anchor="t"/>
          <a:lstStyle/>
          <a:p>
            <a:r>
              <a:rPr lang="en-US" sz="7200" dirty="0" smtClean="0">
                <a:latin typeface="Arial"/>
                <a:cs typeface="Arial"/>
              </a:rPr>
              <a:t>Enlightenment </a:t>
            </a:r>
            <a:br>
              <a:rPr lang="en-US" sz="7200" dirty="0" smtClean="0">
                <a:latin typeface="Arial"/>
                <a:cs typeface="Arial"/>
              </a:rPr>
            </a:br>
            <a:r>
              <a:rPr lang="en-US" sz="7200" dirty="0">
                <a:latin typeface="Arial"/>
                <a:cs typeface="Arial"/>
              </a:rPr>
              <a:t/>
            </a:r>
            <a:br>
              <a:rPr lang="en-US" sz="7200" dirty="0">
                <a:latin typeface="Arial"/>
                <a:cs typeface="Arial"/>
              </a:rPr>
            </a:br>
            <a:r>
              <a:rPr lang="en-US" sz="7200" dirty="0" smtClean="0">
                <a:latin typeface="Arial"/>
                <a:cs typeface="Arial"/>
              </a:rPr>
              <a:t>and Revolutions</a:t>
            </a:r>
            <a:endParaRPr lang="en-US" sz="7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5038344"/>
            <a:ext cx="8228013" cy="1066800"/>
          </a:xfrm>
        </p:spPr>
        <p:txBody>
          <a:bodyPr/>
          <a:lstStyle/>
          <a:p>
            <a:pPr algn="r"/>
            <a:r>
              <a:rPr lang="en-US" dirty="0" smtClean="0"/>
              <a:t>Europe and beyond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7100" y="503238"/>
            <a:ext cx="7313613" cy="868362"/>
          </a:xfrm>
        </p:spPr>
        <p:txBody>
          <a:bodyPr/>
          <a:lstStyle/>
          <a:p>
            <a:r>
              <a:rPr lang="en-US" dirty="0" smtClean="0"/>
              <a:t>Changing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12" y="2122197"/>
            <a:ext cx="7313613" cy="4056062"/>
          </a:xfrm>
        </p:spPr>
        <p:txBody>
          <a:bodyPr/>
          <a:lstStyle/>
          <a:p>
            <a:r>
              <a:rPr lang="en-US" dirty="0" err="1" smtClean="0"/>
              <a:t>Philosophes</a:t>
            </a:r>
            <a:r>
              <a:rPr lang="en-US" dirty="0" smtClean="0"/>
              <a:t> encouraged absolute monarchs to rule justly.</a:t>
            </a:r>
          </a:p>
          <a:p>
            <a:pPr lvl="1"/>
            <a:r>
              <a:rPr lang="en-US" dirty="0" smtClean="0"/>
              <a:t>Wanted all monarchs to be modeled after England (William and Mary)</a:t>
            </a:r>
          </a:p>
          <a:p>
            <a:r>
              <a:rPr lang="en-US" dirty="0" smtClean="0"/>
              <a:t>Some embraced the ideas and made reforms</a:t>
            </a:r>
          </a:p>
          <a:p>
            <a:pPr lvl="1"/>
            <a:r>
              <a:rPr lang="en-US" dirty="0" smtClean="0"/>
              <a:t>Called: </a:t>
            </a:r>
            <a:r>
              <a:rPr lang="en-US" b="1" u="sng" dirty="0" smtClean="0"/>
              <a:t>Enlightened Despots</a:t>
            </a:r>
          </a:p>
          <a:p>
            <a:pPr lvl="1"/>
            <a:r>
              <a:rPr lang="en-US" dirty="0" smtClean="0"/>
              <a:t>Still had absolute power, but could make their countries stronger and their rule more effective</a:t>
            </a:r>
          </a:p>
        </p:txBody>
      </p:sp>
      <p:pic>
        <p:nvPicPr>
          <p:cNvPr id="4" name="Picture 3" descr="230px-Reichsgruendu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619" y="119137"/>
            <a:ext cx="2915846" cy="200306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4815" y="119137"/>
            <a:ext cx="931025" cy="63176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178"/>
            <a:ext cx="7313613" cy="868362"/>
          </a:xfrm>
        </p:spPr>
        <p:txBody>
          <a:bodyPr/>
          <a:lstStyle/>
          <a:p>
            <a:r>
              <a:rPr lang="en-US" dirty="0" smtClean="0"/>
              <a:t>Enlightened Despots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467"/>
            <a:ext cx="5879995" cy="521851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Fredrick the Great </a:t>
            </a:r>
            <a:r>
              <a:rPr lang="en-US" dirty="0" smtClean="0"/>
              <a:t>– </a:t>
            </a:r>
            <a:r>
              <a:rPr lang="en-US" u="sng" dirty="0" smtClean="0"/>
              <a:t>Prussia</a:t>
            </a:r>
            <a:r>
              <a:rPr lang="en-US" dirty="0" smtClean="0"/>
              <a:t> (1740-1786)</a:t>
            </a:r>
          </a:p>
          <a:p>
            <a:pPr lvl="1"/>
            <a:r>
              <a:rPr lang="en-US" dirty="0" smtClean="0"/>
              <a:t>Reformed education, granted religious freedoms, reduced censorship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Did not agree with serfdom, but did nothing to end it – nobles had absolute power over serfs</a:t>
            </a:r>
          </a:p>
          <a:p>
            <a:r>
              <a:rPr lang="en-US" b="1" dirty="0" smtClean="0"/>
              <a:t>Catherine the Great </a:t>
            </a:r>
            <a:r>
              <a:rPr lang="en-US" dirty="0" smtClean="0"/>
              <a:t>–</a:t>
            </a:r>
            <a:r>
              <a:rPr lang="en-US" u="sng" dirty="0" smtClean="0"/>
              <a:t> Russia </a:t>
            </a:r>
            <a:r>
              <a:rPr lang="en-US" dirty="0" smtClean="0"/>
              <a:t>(1762-1796)</a:t>
            </a:r>
          </a:p>
          <a:p>
            <a:pPr lvl="2"/>
            <a:r>
              <a:rPr lang="en-US" sz="2200" dirty="0" smtClean="0"/>
              <a:t>Formed a commission to review Russian laws, religious toleration, abolished torture</a:t>
            </a:r>
          </a:p>
          <a:p>
            <a:pPr lvl="2"/>
            <a:r>
              <a:rPr lang="en-US" sz="2200" dirty="0" smtClean="0"/>
              <a:t>Expanded Russia’s territory</a:t>
            </a:r>
          </a:p>
          <a:p>
            <a:pPr lvl="2"/>
            <a:r>
              <a:rPr lang="en-US" sz="2200" dirty="0" smtClean="0"/>
              <a:t>Peasants were ignored – crushed massive serf uprising</a:t>
            </a:r>
            <a:endParaRPr lang="en-US" sz="2200" dirty="0"/>
          </a:p>
        </p:txBody>
      </p:sp>
      <p:pic>
        <p:nvPicPr>
          <p:cNvPr id="4" name="Picture 3" descr="frederickopenerp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95" y="1165467"/>
            <a:ext cx="1791332" cy="2388442"/>
          </a:xfrm>
          <a:prstGeom prst="rect">
            <a:avLst/>
          </a:prstGeom>
        </p:spPr>
      </p:pic>
      <p:pic>
        <p:nvPicPr>
          <p:cNvPr id="5" name="Picture 4" descr="d-g-levitsky-potrait-of-catherine-the-gr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39" y="3760108"/>
            <a:ext cx="2450192" cy="28891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the “pond”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monarchs have had limited power over the people because of written laws</a:t>
            </a:r>
          </a:p>
          <a:p>
            <a:r>
              <a:rPr lang="en-US" dirty="0" smtClean="0"/>
              <a:t>England also has territorial claims overseas in North America – laws limiting King’s power don’t apply…</a:t>
            </a:r>
            <a:endParaRPr lang="en-US" dirty="0"/>
          </a:p>
        </p:txBody>
      </p:sp>
      <p:pic>
        <p:nvPicPr>
          <p:cNvPr id="5" name="Picture 4" descr="13_colon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90" y="3913887"/>
            <a:ext cx="3400610" cy="2587361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14057"/>
          </a:xfrm>
        </p:spPr>
        <p:txBody>
          <a:bodyPr/>
          <a:lstStyle/>
          <a:p>
            <a:r>
              <a:rPr lang="en-US" dirty="0" smtClean="0"/>
              <a:t>King George II would pass preposterous laws over in his colonies in order to pay off his massive war debts</a:t>
            </a:r>
          </a:p>
          <a:p>
            <a:pPr lvl="1"/>
            <a:r>
              <a:rPr lang="en-US" dirty="0" smtClean="0"/>
              <a:t>Raised taxes without people’s consent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sz="3200" b="1" dirty="0" smtClean="0"/>
          </a:p>
          <a:p>
            <a:pPr lvl="1">
              <a:buNone/>
            </a:pPr>
            <a:endParaRPr lang="en-US" sz="3200" b="1" dirty="0" smtClean="0"/>
          </a:p>
          <a:p>
            <a:pPr lvl="1">
              <a:buNone/>
            </a:pPr>
            <a:r>
              <a:rPr lang="en-US" sz="3200" b="1" dirty="0" smtClean="0"/>
              <a:t>“No taxation without representation”</a:t>
            </a:r>
          </a:p>
        </p:txBody>
      </p:sp>
      <p:pic>
        <p:nvPicPr>
          <p:cNvPr id="4" name="Picture 3" descr="96745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27" y="3115174"/>
            <a:ext cx="2606723" cy="266188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American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78" y="1217654"/>
            <a:ext cx="7855527" cy="4056062"/>
          </a:xfrm>
        </p:spPr>
        <p:txBody>
          <a:bodyPr/>
          <a:lstStyle/>
          <a:p>
            <a:r>
              <a:rPr lang="en-US" dirty="0" smtClean="0"/>
              <a:t>Enlightened philosophers ideas spread to the colonies, who began to cry out for the same freedoms as their English relatives</a:t>
            </a:r>
          </a:p>
          <a:p>
            <a:r>
              <a:rPr lang="en-US" dirty="0" smtClean="0"/>
              <a:t>Ideas evident in the Declaration of Independence</a:t>
            </a:r>
          </a:p>
          <a:p>
            <a:pPr lvl="1"/>
            <a:r>
              <a:rPr lang="en-US" dirty="0" smtClean="0"/>
              <a:t>List of grievances to King George </a:t>
            </a:r>
            <a:r>
              <a:rPr lang="en-US" dirty="0" smtClean="0"/>
              <a:t>II</a:t>
            </a:r>
          </a:p>
          <a:p>
            <a:r>
              <a:rPr lang="en-US" dirty="0" smtClean="0"/>
              <a:t>American people openly rebelled to fight for independence</a:t>
            </a:r>
            <a:endParaRPr lang="en-US" dirty="0" smtClean="0"/>
          </a:p>
        </p:txBody>
      </p:sp>
      <p:pic>
        <p:nvPicPr>
          <p:cNvPr id="4" name="Picture 3" descr="jefferson-adams-frank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448" y="4469287"/>
            <a:ext cx="3741456" cy="220308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77444"/>
            <a:ext cx="6292735" cy="4056062"/>
          </a:xfrm>
        </p:spPr>
        <p:txBody>
          <a:bodyPr/>
          <a:lstStyle/>
          <a:p>
            <a:r>
              <a:rPr lang="en-US" dirty="0" smtClean="0"/>
              <a:t>13 years later, the French people decide to rebel against their own government in hope of changes similar to those in America</a:t>
            </a:r>
          </a:p>
          <a:p>
            <a:r>
              <a:rPr lang="en-US" dirty="0" smtClean="0"/>
              <a:t>Enlightenment </a:t>
            </a:r>
            <a:r>
              <a:rPr lang="en-US" dirty="0" smtClean="0"/>
              <a:t>ideals are present, but not necessarily </a:t>
            </a:r>
            <a:r>
              <a:rPr lang="en-US" dirty="0" smtClean="0"/>
              <a:t>the immediate </a:t>
            </a:r>
            <a:r>
              <a:rPr lang="en-US" dirty="0" smtClean="0"/>
              <a:t>cause of the French revolution</a:t>
            </a:r>
          </a:p>
          <a:p>
            <a:r>
              <a:rPr lang="en-US" dirty="0" smtClean="0"/>
              <a:t>The actual cause: grain shortage</a:t>
            </a:r>
          </a:p>
          <a:p>
            <a:pPr lvl="1"/>
            <a:r>
              <a:rPr lang="en-US" dirty="0" smtClean="0"/>
              <a:t>People spending 80% of income on </a:t>
            </a:r>
            <a:r>
              <a:rPr lang="en-US" dirty="0" smtClean="0"/>
              <a:t>bread</a:t>
            </a:r>
          </a:p>
        </p:txBody>
      </p:sp>
      <p:pic>
        <p:nvPicPr>
          <p:cNvPr id="5" name="Picture 4" descr="brea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724" y="4922280"/>
            <a:ext cx="3250276" cy="193572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Social class division</a:t>
            </a:r>
          </a:p>
          <a:p>
            <a:pPr lvl="1"/>
            <a:r>
              <a:rPr lang="en-US" dirty="0" smtClean="0"/>
              <a:t>Pure blood Spanish people born on American soil (</a:t>
            </a:r>
            <a:r>
              <a:rPr lang="en-US" b="1" dirty="0" err="1" smtClean="0"/>
              <a:t>Creoloes</a:t>
            </a:r>
            <a:r>
              <a:rPr lang="en-US" dirty="0" smtClean="0"/>
              <a:t>) automatically lower than native Spaniards on social pyramid</a:t>
            </a:r>
          </a:p>
          <a:p>
            <a:r>
              <a:rPr lang="en-US" b="1" dirty="0" smtClean="0"/>
              <a:t>Racism</a:t>
            </a:r>
          </a:p>
          <a:p>
            <a:pPr lvl="1"/>
            <a:r>
              <a:rPr lang="en-US" dirty="0" smtClean="0"/>
              <a:t>Spanish who mated with Native Americans (</a:t>
            </a:r>
            <a:r>
              <a:rPr lang="en-US" b="1" dirty="0" smtClean="0"/>
              <a:t>mestizos</a:t>
            </a:r>
            <a:r>
              <a:rPr lang="en-US" dirty="0" smtClean="0"/>
              <a:t>) or with African slaves (</a:t>
            </a:r>
            <a:r>
              <a:rPr lang="en-US" b="1" dirty="0" smtClean="0"/>
              <a:t>mulattos</a:t>
            </a:r>
            <a:r>
              <a:rPr lang="en-US" dirty="0" smtClean="0"/>
              <a:t>) were seen as lesser human beings</a:t>
            </a:r>
          </a:p>
          <a:p>
            <a:r>
              <a:rPr lang="en-US" b="1" dirty="0" smtClean="0"/>
              <a:t>Nationalism</a:t>
            </a:r>
          </a:p>
          <a:p>
            <a:pPr lvl="1"/>
            <a:r>
              <a:rPr lang="en-US" dirty="0" smtClean="0"/>
              <a:t>Wanted self rule and free trade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855527" y="231644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6" y="1735138"/>
            <a:ext cx="7313613" cy="40560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Human Reason could solve social problems, much like it did scientific </a:t>
            </a:r>
            <a:r>
              <a:rPr lang="en-US" sz="2800" dirty="0" smtClean="0"/>
              <a:t>problems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Questioning Authority – placing a new </a:t>
            </a:r>
            <a:r>
              <a:rPr lang="en-US" sz="2800" dirty="0" smtClean="0"/>
              <a:t>focus on the individual, rather than the church or royalty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 descr="lightbul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49" y="4471023"/>
            <a:ext cx="1783320" cy="210865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988531" y="266007"/>
            <a:ext cx="881149" cy="8146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Fast forward through time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“Dark Ages” are over</a:t>
            </a:r>
          </a:p>
          <a:p>
            <a:r>
              <a:rPr lang="en-US" dirty="0" smtClean="0"/>
              <a:t>The bubonic plague is less prevalent, population growing</a:t>
            </a:r>
          </a:p>
          <a:p>
            <a:r>
              <a:rPr lang="en-US" dirty="0" smtClean="0"/>
              <a:t>The Crusades led to newfound interest in trade and learning</a:t>
            </a:r>
          </a:p>
          <a:p>
            <a:r>
              <a:rPr lang="en-US" dirty="0" smtClean="0"/>
              <a:t>The Renaissance has started</a:t>
            </a:r>
          </a:p>
          <a:p>
            <a:r>
              <a:rPr lang="en-US" dirty="0" smtClean="0"/>
              <a:t>Pope loses power after failure of crusades</a:t>
            </a:r>
          </a:p>
          <a:p>
            <a:r>
              <a:rPr lang="en-US" dirty="0" smtClean="0"/>
              <a:t>People place their trust in Kings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5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Pope, Kings were thought to have been chosen by God</a:t>
            </a:r>
          </a:p>
          <a:p>
            <a:r>
              <a:rPr lang="en-US" b="1" dirty="0" smtClean="0"/>
              <a:t>Divine right of rule </a:t>
            </a:r>
            <a:r>
              <a:rPr lang="en-US" dirty="0" smtClean="0"/>
              <a:t>= King is God’s chosen leader, so nobody can question his ruling</a:t>
            </a:r>
          </a:p>
          <a:p>
            <a:r>
              <a:rPr lang="en-US" dirty="0" smtClean="0"/>
              <a:t>People must listen and obey or suffer the consequences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 smtClean="0"/>
              <a:t>What are some reasons that cause you to question or argue with authority?</a:t>
            </a:r>
          </a:p>
          <a:p>
            <a:r>
              <a:rPr lang="en-US" sz="4400" b="1" dirty="0"/>
              <a:t>What are some reasons that cause you </a:t>
            </a:r>
            <a:r>
              <a:rPr lang="en-US" sz="4400" b="1" dirty="0" smtClean="0"/>
              <a:t>to NOT to </a:t>
            </a:r>
            <a:r>
              <a:rPr lang="en-US" sz="4400" b="1" dirty="0"/>
              <a:t>question or argue with authority?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603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To be “enlightened” - </a:t>
            </a:r>
            <a:r>
              <a:rPr lang="en-US" dirty="0"/>
              <a:t>having or showing a rational, modern, and well-informed outlook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Traits of the Enlightenment</a:t>
            </a:r>
          </a:p>
          <a:p>
            <a:pPr lvl="1"/>
            <a:r>
              <a:rPr lang="en-US" dirty="0" smtClean="0"/>
              <a:t>Use of reason or common sense</a:t>
            </a:r>
          </a:p>
          <a:p>
            <a:pPr lvl="1"/>
            <a:r>
              <a:rPr lang="en-US" dirty="0" smtClean="0"/>
              <a:t>Questioning previously accepted beliefs</a:t>
            </a:r>
          </a:p>
          <a:p>
            <a:pPr lvl="1"/>
            <a:r>
              <a:rPr lang="en-US" dirty="0" smtClean="0"/>
              <a:t>Taking “God wills it!” out of the equation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Sprung out of the Scientific Revolution</a:t>
            </a:r>
          </a:p>
          <a:p>
            <a:pPr lvl="1"/>
            <a:r>
              <a:rPr lang="en-US" dirty="0" smtClean="0"/>
              <a:t>Used reason to explain the laws governing nature</a:t>
            </a:r>
          </a:p>
        </p:txBody>
      </p:sp>
      <p:pic>
        <p:nvPicPr>
          <p:cNvPr id="4" name="Picture 3" descr="newto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79" y="3015949"/>
            <a:ext cx="4483092" cy="31057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7743"/>
            <a:ext cx="7313613" cy="4283551"/>
          </a:xfrm>
        </p:spPr>
        <p:txBody>
          <a:bodyPr>
            <a:norm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Soon philosophers started to apply reason and the scientific method to other aspects of life: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Government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Religion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Economics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Education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endParaRPr lang="en-US" dirty="0" smtClean="0"/>
          </a:p>
          <a:p>
            <a:pPr marL="804863" lvl="2" indent="-463550">
              <a:spcBef>
                <a:spcPts val="2000"/>
              </a:spcBef>
              <a:buNone/>
            </a:pPr>
            <a:r>
              <a:rPr lang="en-US" dirty="0" smtClean="0"/>
              <a:t>By mid 1700’s, the Enlightenment had reached its height.</a:t>
            </a:r>
          </a:p>
          <a:p>
            <a:pPr lvl="1"/>
            <a:endParaRPr lang="en-US" dirty="0"/>
          </a:p>
        </p:txBody>
      </p:sp>
      <p:pic>
        <p:nvPicPr>
          <p:cNvPr id="4" name="Picture 3" descr="age-of-rea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514" y="2696233"/>
            <a:ext cx="3545499" cy="25543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18" y="262317"/>
            <a:ext cx="7313613" cy="868362"/>
          </a:xfrm>
        </p:spPr>
        <p:txBody>
          <a:bodyPr/>
          <a:lstStyle/>
          <a:p>
            <a:r>
              <a:rPr lang="en-US" dirty="0" smtClean="0"/>
              <a:t>Core of the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3" y="1356814"/>
            <a:ext cx="5522281" cy="5153285"/>
          </a:xfrm>
        </p:spPr>
        <p:txBody>
          <a:bodyPr>
            <a:normAutofit/>
          </a:bodyPr>
          <a:lstStyle/>
          <a:p>
            <a:r>
              <a:rPr lang="en-US" u="sng" dirty="0" smtClean="0"/>
              <a:t>Reason</a:t>
            </a:r>
            <a:r>
              <a:rPr lang="en-US" dirty="0" smtClean="0"/>
              <a:t> – truth could be discovered through logical thinking</a:t>
            </a:r>
          </a:p>
          <a:p>
            <a:r>
              <a:rPr lang="en-US" u="sng" dirty="0" smtClean="0"/>
              <a:t>Nature</a:t>
            </a:r>
            <a:r>
              <a:rPr lang="en-US" dirty="0" smtClean="0"/>
              <a:t> – believed that there were natural laws that governed aspects of life such as economics and politics</a:t>
            </a:r>
          </a:p>
          <a:p>
            <a:r>
              <a:rPr lang="en-US" u="sng" dirty="0" smtClean="0"/>
              <a:t>Happiness</a:t>
            </a:r>
            <a:r>
              <a:rPr lang="en-US" dirty="0" smtClean="0"/>
              <a:t> – people are rightfully happy, not doomed</a:t>
            </a:r>
          </a:p>
          <a:p>
            <a:r>
              <a:rPr lang="en-US" u="sng" dirty="0" smtClean="0"/>
              <a:t>Progress</a:t>
            </a:r>
            <a:r>
              <a:rPr lang="en-US" dirty="0" smtClean="0"/>
              <a:t> – believed society could be perfected</a:t>
            </a:r>
          </a:p>
          <a:p>
            <a:r>
              <a:rPr lang="en-US" u="sng" dirty="0" smtClean="0"/>
              <a:t>Liberty</a:t>
            </a:r>
            <a:r>
              <a:rPr lang="en-US" dirty="0" smtClean="0"/>
              <a:t> – freedom of speech, religion, trade, travel</a:t>
            </a:r>
            <a:endParaRPr lang="en-US" dirty="0"/>
          </a:p>
        </p:txBody>
      </p:sp>
      <p:pic>
        <p:nvPicPr>
          <p:cNvPr id="4" name="Picture 3" descr="the_thin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98" y="1704714"/>
            <a:ext cx="3063986" cy="4005211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714211" y="199505"/>
            <a:ext cx="1155469" cy="8811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944" y="503238"/>
            <a:ext cx="7313613" cy="868362"/>
          </a:xfrm>
        </p:spPr>
        <p:txBody>
          <a:bodyPr/>
          <a:lstStyle/>
          <a:p>
            <a:r>
              <a:rPr lang="en-US" dirty="0" smtClean="0"/>
              <a:t>Idea’s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21" y="1735138"/>
            <a:ext cx="5522280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Paris was the cultural and intellectual capital of the world</a:t>
            </a:r>
          </a:p>
          <a:p>
            <a:r>
              <a:rPr lang="en-US" dirty="0" smtClean="0"/>
              <a:t>Philosophers would gather regularly at </a:t>
            </a:r>
            <a:r>
              <a:rPr lang="en-US" b="1" dirty="0" smtClean="0"/>
              <a:t>salons</a:t>
            </a:r>
            <a:r>
              <a:rPr lang="en-US" dirty="0" smtClean="0"/>
              <a:t> </a:t>
            </a:r>
            <a:r>
              <a:rPr lang="en-US" dirty="0" smtClean="0"/>
              <a:t>to discuss ideas</a:t>
            </a:r>
          </a:p>
          <a:p>
            <a:r>
              <a:rPr lang="en-US" dirty="0" smtClean="0"/>
              <a:t>Also read books, magazine articles, and sent letters to each other</a:t>
            </a:r>
          </a:p>
          <a:p>
            <a:r>
              <a:rPr lang="en-US" dirty="0" smtClean="0"/>
              <a:t>Art and music began to reflect enlightenment ideals and new styles spread rapidly across Europe</a:t>
            </a:r>
            <a:endParaRPr lang="en-US" dirty="0"/>
          </a:p>
        </p:txBody>
      </p:sp>
      <p:pic>
        <p:nvPicPr>
          <p:cNvPr id="4" name="Picture 3" descr="paris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01" y="450132"/>
            <a:ext cx="2948695" cy="18429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167</TotalTime>
  <Words>708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Goudy Old Style</vt:lpstr>
      <vt:lpstr>Impact</vt:lpstr>
      <vt:lpstr>Rockwell</vt:lpstr>
      <vt:lpstr>Inkwell</vt:lpstr>
      <vt:lpstr>Enlightenment   and Revolutions</vt:lpstr>
      <vt:lpstr>Fast forward through time…</vt:lpstr>
      <vt:lpstr>The Power of Kings</vt:lpstr>
      <vt:lpstr>Questioning Authority</vt:lpstr>
      <vt:lpstr>The Enlightenment</vt:lpstr>
      <vt:lpstr>Roots of the Enlightenment</vt:lpstr>
      <vt:lpstr>The Age of Reason</vt:lpstr>
      <vt:lpstr>Core of the philosophy</vt:lpstr>
      <vt:lpstr>Idea’s spreading</vt:lpstr>
      <vt:lpstr>Changing Monarchs</vt:lpstr>
      <vt:lpstr>Enlightened Despots</vt:lpstr>
      <vt:lpstr>Across the “pond”</vt:lpstr>
      <vt:lpstr>‘Merica</vt:lpstr>
      <vt:lpstr>American Revolution</vt:lpstr>
      <vt:lpstr>French Revolution</vt:lpstr>
      <vt:lpstr>Latin American Revolutions</vt:lpstr>
      <vt:lpstr>Impact of the Enlightenment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Spreads</dc:title>
  <dc:creator>Brett Neal</dc:creator>
  <cp:lastModifiedBy>Neal, Brett</cp:lastModifiedBy>
  <cp:revision>10</cp:revision>
  <dcterms:created xsi:type="dcterms:W3CDTF">2013-01-14T05:49:44Z</dcterms:created>
  <dcterms:modified xsi:type="dcterms:W3CDTF">2015-11-02T03:46:47Z</dcterms:modified>
</cp:coreProperties>
</file>