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614" autoAdjust="0"/>
    <p:restoredTop sz="94660"/>
  </p:normalViewPr>
  <p:slideViewPr>
    <p:cSldViewPr snapToGrid="0">
      <p:cViewPr>
        <p:scale>
          <a:sx n="56" d="100"/>
          <a:sy n="56" d="100"/>
        </p:scale>
        <p:origin x="1528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10/15/2015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10/15/2015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10/15/2015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10/15/2015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10/15/2015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825" y="286910"/>
            <a:ext cx="8825658" cy="3329581"/>
          </a:xfrm>
        </p:spPr>
        <p:txBody>
          <a:bodyPr/>
          <a:lstStyle/>
          <a:p>
            <a:r>
              <a:rPr lang="en-US" dirty="0" smtClean="0"/>
              <a:t>Invaders </a:t>
            </a:r>
            <a:r>
              <a:rPr lang="en-US" dirty="0" smtClean="0"/>
              <a:t>and aftermath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116" y="2524249"/>
            <a:ext cx="6606479" cy="405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2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causes wars to happen?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3300" b="1" dirty="0" smtClean="0"/>
              <a:t>The need for resources</a:t>
            </a:r>
          </a:p>
          <a:p>
            <a:pPr>
              <a:lnSpc>
                <a:spcPct val="150000"/>
              </a:lnSpc>
            </a:pPr>
            <a:r>
              <a:rPr lang="en-US" sz="3300" b="1" dirty="0" smtClean="0"/>
              <a:t>Conflicts of interest</a:t>
            </a:r>
          </a:p>
          <a:p>
            <a:pPr>
              <a:lnSpc>
                <a:spcPct val="150000"/>
              </a:lnSpc>
            </a:pPr>
            <a:r>
              <a:rPr lang="en-US" sz="3300" b="1" dirty="0" smtClean="0"/>
              <a:t>Nationalism and political agendas</a:t>
            </a:r>
          </a:p>
          <a:p>
            <a:pPr>
              <a:lnSpc>
                <a:spcPct val="150000"/>
              </a:lnSpc>
            </a:pPr>
            <a:r>
              <a:rPr lang="en-US" sz="3300" b="1" dirty="0" smtClean="0"/>
              <a:t>Boundary disputes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87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889" y="1458375"/>
            <a:ext cx="8946541" cy="4195481"/>
          </a:xfrm>
        </p:spPr>
        <p:txBody>
          <a:bodyPr/>
          <a:lstStyle/>
          <a:p>
            <a:r>
              <a:rPr lang="en-US" dirty="0" smtClean="0"/>
              <a:t>Need for more land</a:t>
            </a:r>
          </a:p>
          <a:p>
            <a:pPr lvl="1"/>
            <a:r>
              <a:rPr lang="en-US" dirty="0" smtClean="0"/>
              <a:t>Overpopulated</a:t>
            </a:r>
          </a:p>
          <a:p>
            <a:pPr lvl="2"/>
            <a:r>
              <a:rPr lang="en-US" dirty="0" smtClean="0"/>
              <a:t>Ex: Great Britain during the Industrial Era</a:t>
            </a:r>
          </a:p>
          <a:p>
            <a:r>
              <a:rPr lang="en-US" dirty="0" smtClean="0"/>
              <a:t>Natural resources</a:t>
            </a:r>
          </a:p>
          <a:p>
            <a:pPr lvl="1"/>
            <a:r>
              <a:rPr lang="en-US" dirty="0" smtClean="0"/>
              <a:t>Oil</a:t>
            </a:r>
          </a:p>
          <a:p>
            <a:pPr lvl="2"/>
            <a:r>
              <a:rPr lang="en-US" dirty="0" smtClean="0"/>
              <a:t>Aspects of Cold War</a:t>
            </a:r>
          </a:p>
          <a:p>
            <a:pPr lvl="2"/>
            <a:r>
              <a:rPr lang="en-US" dirty="0" smtClean="0"/>
              <a:t>Persian Gulf War</a:t>
            </a:r>
          </a:p>
          <a:p>
            <a:pPr lvl="1"/>
            <a:r>
              <a:rPr lang="en-US" dirty="0" smtClean="0"/>
              <a:t>Precious metals</a:t>
            </a:r>
          </a:p>
          <a:p>
            <a:pPr lvl="2"/>
            <a:r>
              <a:rPr lang="en-US" dirty="0" smtClean="0"/>
              <a:t>Scramble for Africa (late 1800’s)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893" y="1112708"/>
            <a:ext cx="6021125" cy="2640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894" y="3914409"/>
            <a:ext cx="2076230" cy="27233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383" y="3914060"/>
            <a:ext cx="3651636" cy="286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5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351" y="333448"/>
            <a:ext cx="11018452" cy="1400530"/>
          </a:xfrm>
        </p:spPr>
        <p:txBody>
          <a:bodyPr/>
          <a:lstStyle/>
          <a:p>
            <a:r>
              <a:rPr lang="en-US" b="1" dirty="0" smtClean="0"/>
              <a:t>Conflicts of interest </a:t>
            </a:r>
            <a:r>
              <a:rPr lang="en-US" b="1" dirty="0"/>
              <a:t>and Political agendas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861" y="1288400"/>
            <a:ext cx="7158093" cy="5534108"/>
          </a:xfrm>
        </p:spPr>
        <p:txBody>
          <a:bodyPr>
            <a:normAutofit/>
          </a:bodyPr>
          <a:lstStyle/>
          <a:p>
            <a:pPr marL="342900" lvl="1" indent="-342900"/>
            <a:r>
              <a:rPr lang="en-US" b="1" dirty="0" smtClean="0"/>
              <a:t>Lands with special meaning to group</a:t>
            </a:r>
          </a:p>
          <a:p>
            <a:pPr marL="742950" lvl="2" indent="-342900"/>
            <a:r>
              <a:rPr lang="en-US" dirty="0" smtClean="0"/>
              <a:t>The Crusades</a:t>
            </a:r>
          </a:p>
          <a:p>
            <a:pPr marL="400050" lvl="2" indent="0">
              <a:buNone/>
            </a:pPr>
            <a:endParaRPr lang="en-US" b="1" dirty="0" smtClean="0"/>
          </a:p>
          <a:p>
            <a:r>
              <a:rPr lang="en-US" b="1" dirty="0" smtClean="0"/>
              <a:t>Cultural differences posing threats to neighboring territories</a:t>
            </a:r>
          </a:p>
          <a:p>
            <a:pPr lvl="1"/>
            <a:r>
              <a:rPr lang="en-US" dirty="0" smtClean="0"/>
              <a:t>Germanic Invasions of Roman Empire</a:t>
            </a:r>
          </a:p>
          <a:p>
            <a:pPr lvl="1"/>
            <a:r>
              <a:rPr lang="en-US" dirty="0" smtClean="0"/>
              <a:t>Ottoman Turks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 smtClean="0"/>
              <a:t>Nations with ideas to make surrounding territories change their ways</a:t>
            </a:r>
          </a:p>
          <a:p>
            <a:pPr lvl="1"/>
            <a:r>
              <a:rPr lang="en-US" dirty="0" smtClean="0"/>
              <a:t>Islamic Empire – Jihadist movement</a:t>
            </a:r>
          </a:p>
          <a:p>
            <a:pPr lvl="1"/>
            <a:r>
              <a:rPr lang="en-US" dirty="0" smtClean="0"/>
              <a:t>1939 Germany</a:t>
            </a:r>
          </a:p>
          <a:p>
            <a:pPr lvl="1"/>
            <a:r>
              <a:rPr lang="en-US" dirty="0" smtClean="0"/>
              <a:t>Vietnam War</a:t>
            </a:r>
          </a:p>
          <a:p>
            <a:pPr lvl="1"/>
            <a:r>
              <a:rPr lang="en-US" dirty="0" smtClean="0"/>
              <a:t>ISIS today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003" y="1391478"/>
            <a:ext cx="4344987" cy="2663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84" y="4214590"/>
            <a:ext cx="4085424" cy="245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306" y="1264258"/>
            <a:ext cx="8478010" cy="5224005"/>
          </a:xfrm>
        </p:spPr>
        <p:txBody>
          <a:bodyPr/>
          <a:lstStyle/>
          <a:p>
            <a:r>
              <a:rPr lang="en-US" b="1" dirty="0" smtClean="0"/>
              <a:t>Nationalism: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extreme form of this, especially marked by a feeling of superiority over other countries.</a:t>
            </a:r>
          </a:p>
          <a:p>
            <a:pPr lvl="1"/>
            <a:r>
              <a:rPr lang="en-US" dirty="0" smtClean="0"/>
              <a:t>advocacy </a:t>
            </a:r>
            <a:r>
              <a:rPr lang="en-US" dirty="0"/>
              <a:t>of political independence for a particular country.</a:t>
            </a:r>
          </a:p>
          <a:p>
            <a:endParaRPr lang="en-US" dirty="0" smtClean="0"/>
          </a:p>
          <a:p>
            <a:r>
              <a:rPr lang="en-US" b="1" dirty="0" smtClean="0"/>
              <a:t>Strong Nations wanting to become world powers</a:t>
            </a:r>
          </a:p>
          <a:p>
            <a:pPr lvl="1"/>
            <a:r>
              <a:rPr lang="en-US" dirty="0" smtClean="0"/>
              <a:t>Macedonian Empire</a:t>
            </a:r>
          </a:p>
          <a:p>
            <a:pPr lvl="1"/>
            <a:r>
              <a:rPr lang="en-US" dirty="0" smtClean="0"/>
              <a:t>Napoleonic France</a:t>
            </a:r>
          </a:p>
          <a:p>
            <a:r>
              <a:rPr lang="en-US" b="1" dirty="0" smtClean="0"/>
              <a:t>Weak Nations wanting independence</a:t>
            </a:r>
          </a:p>
          <a:p>
            <a:pPr lvl="1"/>
            <a:r>
              <a:rPr lang="en-US" dirty="0" smtClean="0"/>
              <a:t>American Revolution</a:t>
            </a:r>
          </a:p>
          <a:p>
            <a:pPr lvl="1"/>
            <a:r>
              <a:rPr lang="en-US" dirty="0" smtClean="0"/>
              <a:t>Latin American Revolutions</a:t>
            </a:r>
          </a:p>
          <a:p>
            <a:pPr lvl="1"/>
            <a:r>
              <a:rPr lang="en-US" dirty="0" smtClean="0"/>
              <a:t>WWI (Assassination of Franz Ferdinand)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541" y="3090598"/>
            <a:ext cx="4692330" cy="293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1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33" y="286942"/>
            <a:ext cx="9404723" cy="1400530"/>
          </a:xfrm>
        </p:spPr>
        <p:txBody>
          <a:bodyPr/>
          <a:lstStyle/>
          <a:p>
            <a:r>
              <a:rPr lang="en-US" dirty="0" smtClean="0"/>
              <a:t>Boundary and territorial Disputes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452651"/>
            <a:ext cx="5462823" cy="5064387"/>
          </a:xfrm>
        </p:spPr>
        <p:txBody>
          <a:bodyPr>
            <a:normAutofit/>
          </a:bodyPr>
          <a:lstStyle/>
          <a:p>
            <a:r>
              <a:rPr lang="en-US" b="1" dirty="0" smtClean="0"/>
              <a:t>Two or more groups disputing land claims</a:t>
            </a:r>
          </a:p>
          <a:p>
            <a:pPr lvl="1"/>
            <a:r>
              <a:rPr lang="en-US" dirty="0" smtClean="0"/>
              <a:t>Mexican-American War</a:t>
            </a:r>
          </a:p>
          <a:p>
            <a:pPr lvl="1"/>
            <a:r>
              <a:rPr lang="en-US" dirty="0" smtClean="0"/>
              <a:t>Korean War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 smtClean="0"/>
              <a:t>Land can be meaningful not just in terms of resources</a:t>
            </a:r>
          </a:p>
          <a:p>
            <a:pPr lvl="1"/>
            <a:r>
              <a:rPr lang="en-US" dirty="0" smtClean="0"/>
              <a:t>Crusades</a:t>
            </a:r>
          </a:p>
          <a:p>
            <a:pPr lvl="1"/>
            <a:r>
              <a:rPr lang="en-US" dirty="0" smtClean="0"/>
              <a:t>Arab Israeli war</a:t>
            </a:r>
          </a:p>
          <a:p>
            <a:endParaRPr lang="en-US" dirty="0" smtClean="0"/>
          </a:p>
          <a:p>
            <a:r>
              <a:rPr lang="en-US" b="1" dirty="0" smtClean="0"/>
              <a:t>Special cases</a:t>
            </a:r>
          </a:p>
          <a:p>
            <a:pPr lvl="1"/>
            <a:r>
              <a:rPr lang="en-US" dirty="0" smtClean="0"/>
              <a:t>Civil war (slavery dispute)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717" y="108880"/>
            <a:ext cx="3126646" cy="21698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927" y="2464904"/>
            <a:ext cx="5214719" cy="421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2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767" y="222131"/>
            <a:ext cx="9404723" cy="1400530"/>
          </a:xfrm>
        </p:spPr>
        <p:txBody>
          <a:bodyPr/>
          <a:lstStyle/>
          <a:p>
            <a:r>
              <a:rPr lang="en-US" dirty="0" smtClean="0"/>
              <a:t>Aftermath of Classical and </a:t>
            </a:r>
            <a:br>
              <a:rPr lang="en-US" dirty="0" smtClean="0"/>
            </a:br>
            <a:r>
              <a:rPr lang="en-US" dirty="0" smtClean="0"/>
              <a:t>Post-Classical Warfare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767" y="1853248"/>
            <a:ext cx="7750466" cy="4236719"/>
          </a:xfrm>
        </p:spPr>
        <p:txBody>
          <a:bodyPr/>
          <a:lstStyle/>
          <a:p>
            <a:r>
              <a:rPr lang="en-US" b="1" dirty="0" smtClean="0"/>
              <a:t>Warfare from 600-1450 BCE left more problems than solutions</a:t>
            </a:r>
          </a:p>
          <a:p>
            <a:pPr lvl="1"/>
            <a:r>
              <a:rPr lang="en-US" dirty="0" smtClean="0"/>
              <a:t>Cities destroyed</a:t>
            </a:r>
          </a:p>
          <a:p>
            <a:pPr lvl="1"/>
            <a:r>
              <a:rPr lang="en-US" dirty="0" smtClean="0"/>
              <a:t>People scattered</a:t>
            </a:r>
          </a:p>
          <a:p>
            <a:pPr lvl="1"/>
            <a:r>
              <a:rPr lang="en-US" dirty="0" smtClean="0"/>
              <a:t>Trade nonexistent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b="1" dirty="0" smtClean="0"/>
              <a:t>Civilization basically starts from scratch</a:t>
            </a:r>
          </a:p>
          <a:p>
            <a:pPr lvl="1"/>
            <a:r>
              <a:rPr lang="en-US" b="1" dirty="0"/>
              <a:t>	</a:t>
            </a:r>
            <a:r>
              <a:rPr lang="en-US" b="1" dirty="0" smtClean="0"/>
              <a:t>Feudal Europe</a:t>
            </a:r>
          </a:p>
          <a:p>
            <a:pPr lvl="1"/>
            <a:r>
              <a:rPr lang="en-US" b="1" dirty="0"/>
              <a:t>	</a:t>
            </a:r>
            <a:r>
              <a:rPr lang="en-US" b="1" dirty="0" smtClean="0"/>
              <a:t>Native American reservations</a:t>
            </a:r>
          </a:p>
          <a:p>
            <a:pPr lvl="1"/>
            <a:r>
              <a:rPr lang="en-US" b="1" dirty="0"/>
              <a:t>	</a:t>
            </a:r>
            <a:r>
              <a:rPr lang="en-US" b="1" dirty="0" smtClean="0"/>
              <a:t>Syrian Refugees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884" y="166472"/>
            <a:ext cx="3171935" cy="35776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800" y="2375953"/>
            <a:ext cx="3181350" cy="2381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132" y="4304708"/>
            <a:ext cx="4200622" cy="23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8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345</TotalTime>
  <Words>223</Words>
  <Application>Microsoft Office PowerPoint</Application>
  <PresentationFormat>Widescreen</PresentationFormat>
  <Paragraphs>62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Invaders and aftermath </vt:lpstr>
      <vt:lpstr>What causes wars to happen?</vt:lpstr>
      <vt:lpstr>Need for Resources</vt:lpstr>
      <vt:lpstr>Conflicts of interest and Political agendas</vt:lpstr>
      <vt:lpstr>Nationalism</vt:lpstr>
      <vt:lpstr>Boundary and territorial Disputes</vt:lpstr>
      <vt:lpstr>Aftermath of Classical and  Post-Classical Warfare </vt:lpstr>
    </vt:vector>
  </TitlesOfParts>
  <Company>Spring Branch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Invaders and aftermath</dc:title>
  <dc:creator>Neal, Brett</dc:creator>
  <cp:lastModifiedBy>Neal, Brett</cp:lastModifiedBy>
  <cp:revision>14</cp:revision>
  <dcterms:created xsi:type="dcterms:W3CDTF">2015-10-15T12:59:59Z</dcterms:created>
  <dcterms:modified xsi:type="dcterms:W3CDTF">2015-10-15T19:07:51Z</dcterms:modified>
</cp:coreProperties>
</file>