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9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7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3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0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0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3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7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8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3DBD-2641-4D6C-89E7-E5D23685ABD4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0E9B-20A5-42E2-ABD6-A3AFE6C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0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of Continents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838200" y="1540701"/>
            <a:ext cx="10180638" cy="4707699"/>
          </a:xfrm>
        </p:spPr>
        <p:txBody>
          <a:bodyPr/>
          <a:lstStyle/>
          <a:p>
            <a:r>
              <a:rPr lang="en-US" dirty="0" smtClean="0"/>
              <a:t>As you read the article, </a:t>
            </a:r>
            <a:r>
              <a:rPr lang="en-US" i="1" dirty="0" smtClean="0"/>
              <a:t>Myth of Continents</a:t>
            </a:r>
            <a:r>
              <a:rPr lang="en-US" dirty="0" smtClean="0"/>
              <a:t>, in your </a:t>
            </a:r>
            <a:r>
              <a:rPr lang="en-US" dirty="0" smtClean="0"/>
              <a:t>binder </a:t>
            </a:r>
            <a:r>
              <a:rPr lang="en-US" u="sng" dirty="0" smtClean="0"/>
              <a:t>write </a:t>
            </a:r>
            <a:r>
              <a:rPr lang="en-US" u="sng" dirty="0" smtClean="0"/>
              <a:t>down the main idea of each paragraph of the </a:t>
            </a:r>
            <a:r>
              <a:rPr lang="en-US" u="sng" dirty="0" smtClean="0"/>
              <a:t>article.</a:t>
            </a:r>
            <a:endParaRPr lang="en-US" u="sng" dirty="0" smtClean="0"/>
          </a:p>
          <a:p>
            <a:pPr lvl="1"/>
            <a:r>
              <a:rPr lang="en-US" dirty="0" smtClean="0"/>
              <a:t>Hint: there are 9 paragraphs, so you should have 9 statements written </a:t>
            </a:r>
            <a:r>
              <a:rPr lang="en-US" dirty="0" smtClean="0"/>
              <a:t>down</a:t>
            </a:r>
          </a:p>
          <a:p>
            <a:pPr lvl="1"/>
            <a:r>
              <a:rPr lang="en-US" dirty="0" smtClean="0"/>
              <a:t>(Its ok to annotate and pull quotes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4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Myth of Continents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 of Continents</dc:title>
  <dc:creator>Neal, Brett</dc:creator>
  <cp:lastModifiedBy>Neal, Brett</cp:lastModifiedBy>
  <cp:revision>1</cp:revision>
  <dcterms:created xsi:type="dcterms:W3CDTF">2016-08-30T17:04:44Z</dcterms:created>
  <dcterms:modified xsi:type="dcterms:W3CDTF">2016-08-30T17:05:01Z</dcterms:modified>
</cp:coreProperties>
</file>