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1-2 Test Wednesday/Thursday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MC questions</a:t>
            </a:r>
          </a:p>
          <a:p>
            <a:pPr lvl="1"/>
            <a:r>
              <a:rPr lang="en-US" dirty="0" smtClean="0"/>
              <a:t>35 teacher made question</a:t>
            </a:r>
          </a:p>
          <a:p>
            <a:pPr lvl="1"/>
            <a:r>
              <a:rPr lang="en-US" dirty="0" smtClean="0"/>
              <a:t>20 AP style questions</a:t>
            </a:r>
          </a:p>
          <a:p>
            <a:r>
              <a:rPr lang="en-US" dirty="0" smtClean="0"/>
              <a:t>1 short answer question</a:t>
            </a:r>
          </a:p>
          <a:p>
            <a:r>
              <a:rPr lang="en-US" dirty="0" smtClean="0"/>
              <a:t>Covers all key concepts from Unit 1 &amp; 2</a:t>
            </a:r>
          </a:p>
          <a:p>
            <a:pPr lvl="1"/>
            <a:r>
              <a:rPr lang="en-US" dirty="0" smtClean="0"/>
              <a:t>Content search 1.1 (summer assignment)</a:t>
            </a:r>
          </a:p>
          <a:p>
            <a:pPr lvl="1"/>
            <a:r>
              <a:rPr lang="en-US" dirty="0" smtClean="0"/>
              <a:t>Content search 2.1 – world religions</a:t>
            </a:r>
          </a:p>
          <a:p>
            <a:pPr lvl="1"/>
            <a:r>
              <a:rPr lang="en-US" dirty="0"/>
              <a:t>Content search </a:t>
            </a:r>
            <a:r>
              <a:rPr lang="en-US" dirty="0" smtClean="0"/>
              <a:t>2.2A – classical empires</a:t>
            </a:r>
            <a:endParaRPr lang="en-US" dirty="0"/>
          </a:p>
          <a:p>
            <a:pPr lvl="1"/>
            <a:r>
              <a:rPr lang="en-US" dirty="0"/>
              <a:t>Content search </a:t>
            </a:r>
            <a:r>
              <a:rPr lang="en-US" dirty="0" smtClean="0"/>
              <a:t>2.2B – classical empires</a:t>
            </a:r>
            <a:endParaRPr lang="en-US" dirty="0"/>
          </a:p>
          <a:p>
            <a:pPr lvl="1"/>
            <a:r>
              <a:rPr lang="en-US" dirty="0"/>
              <a:t>Content search </a:t>
            </a:r>
            <a:r>
              <a:rPr lang="en-US" dirty="0" smtClean="0"/>
              <a:t>2.3 – trade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477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</a:t>
            </a:r>
            <a:br>
              <a:rPr lang="en-US" dirty="0" smtClean="0"/>
            </a:br>
            <a:r>
              <a:rPr lang="en-US" dirty="0" smtClean="0"/>
              <a:t>What are you </a:t>
            </a:r>
            <a:r>
              <a:rPr lang="en-US" u="sng" dirty="0" smtClean="0">
                <a:solidFill>
                  <a:srgbClr val="FF0000"/>
                </a:solidFill>
              </a:rPr>
              <a:t>proficient</a:t>
            </a:r>
            <a:r>
              <a:rPr lang="en-US" dirty="0" smtClean="0"/>
              <a:t>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3746" y="429370"/>
            <a:ext cx="7550722" cy="55553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Complete the </a:t>
            </a:r>
            <a:r>
              <a:rPr lang="en-US" u="sng" dirty="0" smtClean="0">
                <a:solidFill>
                  <a:schemeClr val="tx1"/>
                </a:solidFill>
              </a:rPr>
              <a:t>proficiency scales </a:t>
            </a:r>
            <a:r>
              <a:rPr lang="en-US" dirty="0" smtClean="0">
                <a:solidFill>
                  <a:schemeClr val="tx1"/>
                </a:solidFill>
              </a:rPr>
              <a:t>for Units 1 &amp; 2 to self assess your knowledge before you begin the studying process.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Proficiency scales are designed to help you and me monitor your level of learning and analyze data after the assessment. There are 4 levels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Insufficient:</a:t>
            </a:r>
            <a:r>
              <a:rPr lang="en-US" b="1" dirty="0" smtClean="0"/>
              <a:t> </a:t>
            </a:r>
            <a:r>
              <a:rPr lang="en-US" dirty="0" smtClean="0"/>
              <a:t>I know nothing or little of the subject in question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Developing</a:t>
            </a:r>
            <a:r>
              <a:rPr lang="en-US" dirty="0" smtClean="0"/>
              <a:t>: I remember the subject but should review the material a little more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Proficient: </a:t>
            </a:r>
            <a:r>
              <a:rPr lang="en-US" dirty="0" smtClean="0"/>
              <a:t>I know the subject and am confident that I could answer proposed questions about 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Advanced: </a:t>
            </a:r>
            <a:r>
              <a:rPr lang="en-US" dirty="0" smtClean="0"/>
              <a:t>I am prepared to teach others or write about the subject in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consider my knowledge: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Insufficient…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do I do!?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Have you done the content search question that aligns with the key concept?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Have you tried reading or watching the other options listed on the aligned content search question?</a:t>
            </a:r>
          </a:p>
        </p:txBody>
      </p:sp>
    </p:spTree>
    <p:extLst>
      <p:ext uri="{BB962C8B-B14F-4D97-AF65-F5344CB8AC3E}">
        <p14:creationId xmlns:p14="http://schemas.microsoft.com/office/powerpoint/2010/main" val="8190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consider my knowledge: </a:t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developing…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</a:t>
            </a:r>
            <a:r>
              <a:rPr lang="en-US" dirty="0" smtClean="0"/>
              <a:t>do </a:t>
            </a:r>
            <a:r>
              <a:rPr lang="en-US" dirty="0"/>
              <a:t>I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Have you tried reading or watching the other options listed on the aligned content search question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Have you tried researching the subject beyond the listed resources provided on the content search for further clarification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APWorldipedia.com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Freeman-pedia.com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Do you just have a few questions on the topic prepared that you could ask a classmate or your teacher to help clarify?</a:t>
            </a:r>
          </a:p>
        </p:txBody>
      </p:sp>
    </p:spTree>
    <p:extLst>
      <p:ext uri="{BB962C8B-B14F-4D97-AF65-F5344CB8AC3E}">
        <p14:creationId xmlns:p14="http://schemas.microsoft.com/office/powerpoint/2010/main" val="9034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consider my knowledge: </a:t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proficient OR advanced…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</a:t>
            </a:r>
            <a:r>
              <a:rPr lang="en-US" dirty="0" smtClean="0"/>
              <a:t>do </a:t>
            </a:r>
            <a:r>
              <a:rPr lang="en-US" dirty="0"/>
              <a:t>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Are there any areas you still fell weak in? – study those topics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Have you tested your knowledge of the concepts?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flashcards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study tools like </a:t>
            </a:r>
            <a:r>
              <a:rPr lang="en-US" dirty="0" err="1" smtClean="0">
                <a:solidFill>
                  <a:schemeClr val="tx1"/>
                </a:solidFill>
              </a:rPr>
              <a:t>quizlet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try some practice MC questions in the AMSCO book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an AP practice website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Did you check prior assessments to confirm your current knowledge of the subject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Executive summaries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other quizzes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Did you get with other proficient/advanced students to discuss the topic?</a:t>
            </a:r>
          </a:p>
        </p:txBody>
      </p:sp>
    </p:spTree>
    <p:extLst>
      <p:ext uri="{BB962C8B-B14F-4D97-AF65-F5344CB8AC3E}">
        <p14:creationId xmlns:p14="http://schemas.microsoft.com/office/powerpoint/2010/main" val="9929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41</TotalTime>
  <Words>352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Test Review Week</vt:lpstr>
      <vt:lpstr>The Test</vt:lpstr>
      <vt:lpstr>Step one: What are you proficient at?</vt:lpstr>
      <vt:lpstr>I consider my knowledge:  Insufficient…   what do I do!?</vt:lpstr>
      <vt:lpstr>I consider my knowledge:  developing…  what do I do?</vt:lpstr>
      <vt:lpstr>I consider my knowledge:  proficient OR advanced…  what do I do?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 Week</dc:title>
  <dc:creator>Neal, Brett</dc:creator>
  <cp:lastModifiedBy>Neal, Brett</cp:lastModifiedBy>
  <cp:revision>6</cp:revision>
  <dcterms:created xsi:type="dcterms:W3CDTF">2017-10-15T22:39:09Z</dcterms:created>
  <dcterms:modified xsi:type="dcterms:W3CDTF">2017-10-16T05:05:06Z</dcterms:modified>
</cp:coreProperties>
</file>