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4660"/>
  </p:normalViewPr>
  <p:slideViewPr>
    <p:cSldViewPr snapToGrid="0">
      <p:cViewPr varScale="1">
        <p:scale>
          <a:sx n="79" d="100"/>
          <a:sy n="79" d="100"/>
        </p:scale>
        <p:origin x="2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AFD64F-FD57-4B2E-92B7-C1C41E4FE18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75CCD21-C097-474D-A198-26D12ADD7212}">
      <dgm:prSet phldrT="[Text]" custT="1"/>
      <dgm:spPr/>
      <dgm:t>
        <a:bodyPr/>
        <a:lstStyle/>
        <a:p>
          <a:r>
            <a:rPr lang="en-US" sz="4800" dirty="0" smtClean="0"/>
            <a:t>Peasants</a:t>
          </a:r>
          <a:endParaRPr lang="en-US" sz="4800" dirty="0"/>
        </a:p>
      </dgm:t>
    </dgm:pt>
    <dgm:pt modelId="{80208CF5-F45D-4573-912D-E9DAAAF98217}" type="parTrans" cxnId="{019FD4B7-96E1-4BAB-8C5C-6714B918F28B}">
      <dgm:prSet/>
      <dgm:spPr/>
      <dgm:t>
        <a:bodyPr/>
        <a:lstStyle/>
        <a:p>
          <a:endParaRPr lang="en-US"/>
        </a:p>
      </dgm:t>
    </dgm:pt>
    <dgm:pt modelId="{1C71B653-BB76-475A-A292-230E6A4C3382}" type="sibTrans" cxnId="{019FD4B7-96E1-4BAB-8C5C-6714B918F28B}">
      <dgm:prSet/>
      <dgm:spPr/>
      <dgm:t>
        <a:bodyPr/>
        <a:lstStyle/>
        <a:p>
          <a:endParaRPr lang="en-US"/>
        </a:p>
      </dgm:t>
    </dgm:pt>
    <dgm:pt modelId="{024B83BB-7996-42D9-A928-2158405671C5}">
      <dgm:prSet phldrT="[Text]" phldr="1"/>
      <dgm:spPr/>
      <dgm:t>
        <a:bodyPr/>
        <a:lstStyle/>
        <a:p>
          <a:endParaRPr lang="en-US"/>
        </a:p>
      </dgm:t>
    </dgm:pt>
    <dgm:pt modelId="{5BECB538-6EA0-4256-8165-3F9126783AA2}" type="sibTrans" cxnId="{452D1CF8-8C78-4A6E-95B1-FE40C85B1C18}">
      <dgm:prSet/>
      <dgm:spPr/>
      <dgm:t>
        <a:bodyPr/>
        <a:lstStyle/>
        <a:p>
          <a:endParaRPr lang="en-US"/>
        </a:p>
      </dgm:t>
    </dgm:pt>
    <dgm:pt modelId="{54F94363-CB61-4B2A-AC71-34744F03F644}" type="parTrans" cxnId="{452D1CF8-8C78-4A6E-95B1-FE40C85B1C18}">
      <dgm:prSet/>
      <dgm:spPr/>
      <dgm:t>
        <a:bodyPr/>
        <a:lstStyle/>
        <a:p>
          <a:endParaRPr lang="en-US"/>
        </a:p>
      </dgm:t>
    </dgm:pt>
    <dgm:pt modelId="{DF3D4D3C-E5CE-4868-8953-0E5AA1449A57}">
      <dgm:prSet phldrT="[Text]" phldr="1"/>
      <dgm:spPr/>
      <dgm:t>
        <a:bodyPr/>
        <a:lstStyle/>
        <a:p>
          <a:endParaRPr lang="en-US"/>
        </a:p>
      </dgm:t>
    </dgm:pt>
    <dgm:pt modelId="{D2C3FA19-3E8B-45D9-8CE0-EEA8909045C9}" type="sibTrans" cxnId="{B74BA630-0936-4D49-BA04-B9DD0426ECC0}">
      <dgm:prSet/>
      <dgm:spPr/>
      <dgm:t>
        <a:bodyPr/>
        <a:lstStyle/>
        <a:p>
          <a:endParaRPr lang="en-US"/>
        </a:p>
      </dgm:t>
    </dgm:pt>
    <dgm:pt modelId="{32B67C87-0794-4362-A357-C843887F65F6}" type="parTrans" cxnId="{B74BA630-0936-4D49-BA04-B9DD0426ECC0}">
      <dgm:prSet/>
      <dgm:spPr/>
      <dgm:t>
        <a:bodyPr/>
        <a:lstStyle/>
        <a:p>
          <a:endParaRPr lang="en-US"/>
        </a:p>
      </dgm:t>
    </dgm:pt>
    <dgm:pt modelId="{526A11AF-E219-453A-87B9-DA61D355E940}" type="pres">
      <dgm:prSet presAssocID="{32AFD64F-FD57-4B2E-92B7-C1C41E4FE18F}" presName="Name0" presStyleCnt="0">
        <dgm:presLayoutVars>
          <dgm:dir/>
          <dgm:animLvl val="lvl"/>
          <dgm:resizeHandles val="exact"/>
        </dgm:presLayoutVars>
      </dgm:prSet>
      <dgm:spPr/>
    </dgm:pt>
    <dgm:pt modelId="{0101536E-A1F9-4CC9-A194-E1488BA5A004}" type="pres">
      <dgm:prSet presAssocID="{024B83BB-7996-42D9-A928-2158405671C5}" presName="Name8" presStyleCnt="0"/>
      <dgm:spPr/>
    </dgm:pt>
    <dgm:pt modelId="{ABC669C2-D9BD-4E07-BC89-3B03D2666ACF}" type="pres">
      <dgm:prSet presAssocID="{024B83BB-7996-42D9-A928-2158405671C5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8020A-9A2A-4331-AC22-9FDC9CA40A4B}" type="pres">
      <dgm:prSet presAssocID="{024B83BB-7996-42D9-A928-2158405671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8FC29-69C8-4166-AC26-623741A73E33}" type="pres">
      <dgm:prSet presAssocID="{DF3D4D3C-E5CE-4868-8953-0E5AA1449A57}" presName="Name8" presStyleCnt="0"/>
      <dgm:spPr/>
    </dgm:pt>
    <dgm:pt modelId="{F8802C0C-D728-4749-A43F-9312441F3BF4}" type="pres">
      <dgm:prSet presAssocID="{DF3D4D3C-E5CE-4868-8953-0E5AA1449A57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ED129-55AC-4AF6-B60C-47724C8261BB}" type="pres">
      <dgm:prSet presAssocID="{DF3D4D3C-E5CE-4868-8953-0E5AA1449A5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D5D40A-52E6-47E0-839D-1D2F02D88C04}" type="pres">
      <dgm:prSet presAssocID="{675CCD21-C097-474D-A198-26D12ADD7212}" presName="Name8" presStyleCnt="0"/>
      <dgm:spPr/>
    </dgm:pt>
    <dgm:pt modelId="{8E22BC94-0918-4CAA-A320-08786E87B4D2}" type="pres">
      <dgm:prSet presAssocID="{675CCD21-C097-474D-A198-26D12ADD7212}" presName="level" presStyleLbl="node1" presStyleIdx="2" presStyleCnt="3" custLinFactNeighborX="1097" custLinFactNeighborY="-95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DE4FD-145C-4B12-BF09-53CA53700494}" type="pres">
      <dgm:prSet presAssocID="{675CCD21-C097-474D-A198-26D12ADD721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9FD4B7-96E1-4BAB-8C5C-6714B918F28B}" srcId="{32AFD64F-FD57-4B2E-92B7-C1C41E4FE18F}" destId="{675CCD21-C097-474D-A198-26D12ADD7212}" srcOrd="2" destOrd="0" parTransId="{80208CF5-F45D-4573-912D-E9DAAAF98217}" sibTransId="{1C71B653-BB76-475A-A292-230E6A4C3382}"/>
    <dgm:cxn modelId="{0E50C81A-FA96-409E-8C93-B7D00D66376D}" type="presOf" srcId="{DF3D4D3C-E5CE-4868-8953-0E5AA1449A57}" destId="{F8802C0C-D728-4749-A43F-9312441F3BF4}" srcOrd="0" destOrd="0" presId="urn:microsoft.com/office/officeart/2005/8/layout/pyramid1"/>
    <dgm:cxn modelId="{405F2B8A-4C75-41AE-A2A2-6517475A70F0}" type="presOf" srcId="{675CCD21-C097-474D-A198-26D12ADD7212}" destId="{8E22BC94-0918-4CAA-A320-08786E87B4D2}" srcOrd="0" destOrd="0" presId="urn:microsoft.com/office/officeart/2005/8/layout/pyramid1"/>
    <dgm:cxn modelId="{8C3BD042-1BC7-4D8D-8AB3-E415261D6ED6}" type="presOf" srcId="{024B83BB-7996-42D9-A928-2158405671C5}" destId="{3258020A-9A2A-4331-AC22-9FDC9CA40A4B}" srcOrd="1" destOrd="0" presId="urn:microsoft.com/office/officeart/2005/8/layout/pyramid1"/>
    <dgm:cxn modelId="{B74BA630-0936-4D49-BA04-B9DD0426ECC0}" srcId="{32AFD64F-FD57-4B2E-92B7-C1C41E4FE18F}" destId="{DF3D4D3C-E5CE-4868-8953-0E5AA1449A57}" srcOrd="1" destOrd="0" parTransId="{32B67C87-0794-4362-A357-C843887F65F6}" sibTransId="{D2C3FA19-3E8B-45D9-8CE0-EEA8909045C9}"/>
    <dgm:cxn modelId="{C7C6D95A-70DE-435A-9880-A4FED0C55EE6}" type="presOf" srcId="{32AFD64F-FD57-4B2E-92B7-C1C41E4FE18F}" destId="{526A11AF-E219-453A-87B9-DA61D355E940}" srcOrd="0" destOrd="0" presId="urn:microsoft.com/office/officeart/2005/8/layout/pyramid1"/>
    <dgm:cxn modelId="{E3B8C6D3-A85A-4FF2-AFE8-D629958344A7}" type="presOf" srcId="{024B83BB-7996-42D9-A928-2158405671C5}" destId="{ABC669C2-D9BD-4E07-BC89-3B03D2666ACF}" srcOrd="0" destOrd="0" presId="urn:microsoft.com/office/officeart/2005/8/layout/pyramid1"/>
    <dgm:cxn modelId="{10F175C9-6945-4EBC-B88C-32B22F85A754}" type="presOf" srcId="{675CCD21-C097-474D-A198-26D12ADD7212}" destId="{41BDE4FD-145C-4B12-BF09-53CA53700494}" srcOrd="1" destOrd="0" presId="urn:microsoft.com/office/officeart/2005/8/layout/pyramid1"/>
    <dgm:cxn modelId="{A6712C5B-2E58-4E84-B8C2-B237F20B6D82}" type="presOf" srcId="{DF3D4D3C-E5CE-4868-8953-0E5AA1449A57}" destId="{4ADED129-55AC-4AF6-B60C-47724C8261BB}" srcOrd="1" destOrd="0" presId="urn:microsoft.com/office/officeart/2005/8/layout/pyramid1"/>
    <dgm:cxn modelId="{452D1CF8-8C78-4A6E-95B1-FE40C85B1C18}" srcId="{32AFD64F-FD57-4B2E-92B7-C1C41E4FE18F}" destId="{024B83BB-7996-42D9-A928-2158405671C5}" srcOrd="0" destOrd="0" parTransId="{54F94363-CB61-4B2A-AC71-34744F03F644}" sibTransId="{5BECB538-6EA0-4256-8165-3F9126783AA2}"/>
    <dgm:cxn modelId="{4C8F9651-1E21-488C-9983-965EE112B4A3}" type="presParOf" srcId="{526A11AF-E219-453A-87B9-DA61D355E940}" destId="{0101536E-A1F9-4CC9-A194-E1488BA5A004}" srcOrd="0" destOrd="0" presId="urn:microsoft.com/office/officeart/2005/8/layout/pyramid1"/>
    <dgm:cxn modelId="{9755C89F-711D-461A-98C0-3A8134115003}" type="presParOf" srcId="{0101536E-A1F9-4CC9-A194-E1488BA5A004}" destId="{ABC669C2-D9BD-4E07-BC89-3B03D2666ACF}" srcOrd="0" destOrd="0" presId="urn:microsoft.com/office/officeart/2005/8/layout/pyramid1"/>
    <dgm:cxn modelId="{3A0081D0-8170-4851-B47B-A744B83B3DDB}" type="presParOf" srcId="{0101536E-A1F9-4CC9-A194-E1488BA5A004}" destId="{3258020A-9A2A-4331-AC22-9FDC9CA40A4B}" srcOrd="1" destOrd="0" presId="urn:microsoft.com/office/officeart/2005/8/layout/pyramid1"/>
    <dgm:cxn modelId="{1AA13CAF-C282-4B58-98C3-AD5343938AE8}" type="presParOf" srcId="{526A11AF-E219-453A-87B9-DA61D355E940}" destId="{1FE8FC29-69C8-4166-AC26-623741A73E33}" srcOrd="1" destOrd="0" presId="urn:microsoft.com/office/officeart/2005/8/layout/pyramid1"/>
    <dgm:cxn modelId="{27BCB8A5-B132-41D7-A171-6370B8062C0F}" type="presParOf" srcId="{1FE8FC29-69C8-4166-AC26-623741A73E33}" destId="{F8802C0C-D728-4749-A43F-9312441F3BF4}" srcOrd="0" destOrd="0" presId="urn:microsoft.com/office/officeart/2005/8/layout/pyramid1"/>
    <dgm:cxn modelId="{D8AB9D9E-48E1-4F5B-8EC5-7CA6BB1E31A4}" type="presParOf" srcId="{1FE8FC29-69C8-4166-AC26-623741A73E33}" destId="{4ADED129-55AC-4AF6-B60C-47724C8261BB}" srcOrd="1" destOrd="0" presId="urn:microsoft.com/office/officeart/2005/8/layout/pyramid1"/>
    <dgm:cxn modelId="{380291C2-57DF-48C6-9DA0-2B7DDEC066C2}" type="presParOf" srcId="{526A11AF-E219-453A-87B9-DA61D355E940}" destId="{7DD5D40A-52E6-47E0-839D-1D2F02D88C04}" srcOrd="2" destOrd="0" presId="urn:microsoft.com/office/officeart/2005/8/layout/pyramid1"/>
    <dgm:cxn modelId="{E0D4B1EA-6E21-46E9-B5D0-9932BF1BD8AD}" type="presParOf" srcId="{7DD5D40A-52E6-47E0-839D-1D2F02D88C04}" destId="{8E22BC94-0918-4CAA-A320-08786E87B4D2}" srcOrd="0" destOrd="0" presId="urn:microsoft.com/office/officeart/2005/8/layout/pyramid1"/>
    <dgm:cxn modelId="{4DD83B21-6EA6-47DB-BDE1-579B2CA4F06B}" type="presParOf" srcId="{7DD5D40A-52E6-47E0-839D-1D2F02D88C04}" destId="{41BDE4FD-145C-4B12-BF09-53CA537004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0728B0-8DA7-4252-907D-F4AB1208DE4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EF7E6DF-CAA0-4339-BAF2-ACB21A5BAE75}">
      <dgm:prSet phldrT="[Text]" custT="1"/>
      <dgm:spPr/>
      <dgm:t>
        <a:bodyPr/>
        <a:lstStyle/>
        <a:p>
          <a:endParaRPr lang="en-US" sz="2100" dirty="0" smtClean="0"/>
        </a:p>
        <a:p>
          <a:r>
            <a:rPr lang="en-US" sz="2800" dirty="0" smtClean="0"/>
            <a:t>King</a:t>
          </a:r>
        </a:p>
        <a:p>
          <a:endParaRPr lang="en-US" sz="2100" dirty="0"/>
        </a:p>
      </dgm:t>
    </dgm:pt>
    <dgm:pt modelId="{3AEACEEC-8099-4CDA-BE55-D4C21C8C8E31}" type="parTrans" cxnId="{8DEF81EA-45AA-40E4-9BD1-8AB0F363636A}">
      <dgm:prSet/>
      <dgm:spPr/>
      <dgm:t>
        <a:bodyPr/>
        <a:lstStyle/>
        <a:p>
          <a:endParaRPr lang="en-US"/>
        </a:p>
      </dgm:t>
    </dgm:pt>
    <dgm:pt modelId="{0EDD05AB-A398-4052-A64A-EFB1C1041A4A}" type="sibTrans" cxnId="{8DEF81EA-45AA-40E4-9BD1-8AB0F363636A}">
      <dgm:prSet/>
      <dgm:spPr/>
      <dgm:t>
        <a:bodyPr/>
        <a:lstStyle/>
        <a:p>
          <a:endParaRPr lang="en-US"/>
        </a:p>
      </dgm:t>
    </dgm:pt>
    <dgm:pt modelId="{8914856A-8D73-4497-BF1C-B8FA85C5F32A}">
      <dgm:prSet phldrT="[Text]" custT="1"/>
      <dgm:spPr/>
      <dgm:t>
        <a:bodyPr/>
        <a:lstStyle/>
        <a:p>
          <a:r>
            <a:rPr lang="en-US" sz="2700" dirty="0" smtClean="0"/>
            <a:t>Nobles/Clergy</a:t>
          </a:r>
          <a:endParaRPr lang="en-US" sz="2700" dirty="0"/>
        </a:p>
      </dgm:t>
    </dgm:pt>
    <dgm:pt modelId="{9190FC19-F3E2-4B4C-B462-FA6DCBF3F7F2}" type="parTrans" cxnId="{D4B10512-9719-4C80-962B-91CBFB890E1C}">
      <dgm:prSet/>
      <dgm:spPr/>
      <dgm:t>
        <a:bodyPr/>
        <a:lstStyle/>
        <a:p>
          <a:endParaRPr lang="en-US"/>
        </a:p>
      </dgm:t>
    </dgm:pt>
    <dgm:pt modelId="{0BE65B85-ED3F-42D5-9359-B58C0031EA86}" type="sibTrans" cxnId="{D4B10512-9719-4C80-962B-91CBFB890E1C}">
      <dgm:prSet/>
      <dgm:spPr/>
      <dgm:t>
        <a:bodyPr/>
        <a:lstStyle/>
        <a:p>
          <a:endParaRPr lang="en-US"/>
        </a:p>
      </dgm:t>
    </dgm:pt>
    <dgm:pt modelId="{A1007E9F-172E-47E6-82E9-54EF2BC7CF01}">
      <dgm:prSet phldrT="[Text]" custT="1"/>
      <dgm:spPr/>
      <dgm:t>
        <a:bodyPr/>
        <a:lstStyle/>
        <a:p>
          <a:r>
            <a:rPr lang="en-US" sz="2800" dirty="0" smtClean="0"/>
            <a:t>Knights</a:t>
          </a:r>
          <a:endParaRPr lang="en-US" sz="2800" dirty="0"/>
        </a:p>
      </dgm:t>
    </dgm:pt>
    <dgm:pt modelId="{1BA0DD31-F1F0-4544-AC97-7164475E879F}" type="parTrans" cxnId="{68D4D665-57FE-460E-919C-599E86663775}">
      <dgm:prSet/>
      <dgm:spPr/>
      <dgm:t>
        <a:bodyPr/>
        <a:lstStyle/>
        <a:p>
          <a:endParaRPr lang="en-US"/>
        </a:p>
      </dgm:t>
    </dgm:pt>
    <dgm:pt modelId="{D6A58056-E2B4-4C08-874F-62EF26AA1F7C}" type="sibTrans" cxnId="{68D4D665-57FE-460E-919C-599E86663775}">
      <dgm:prSet/>
      <dgm:spPr/>
      <dgm:t>
        <a:bodyPr/>
        <a:lstStyle/>
        <a:p>
          <a:endParaRPr lang="en-US"/>
        </a:p>
      </dgm:t>
    </dgm:pt>
    <dgm:pt modelId="{4E23F60D-4F44-44AC-B231-1271AFFD8BD2}" type="pres">
      <dgm:prSet presAssocID="{640728B0-8DA7-4252-907D-F4AB1208DE41}" presName="Name0" presStyleCnt="0">
        <dgm:presLayoutVars>
          <dgm:dir/>
          <dgm:animLvl val="lvl"/>
          <dgm:resizeHandles val="exact"/>
        </dgm:presLayoutVars>
      </dgm:prSet>
      <dgm:spPr/>
    </dgm:pt>
    <dgm:pt modelId="{42E52CDF-C43F-44F8-8DCA-ACBB21CBEC9F}" type="pres">
      <dgm:prSet presAssocID="{5EF7E6DF-CAA0-4339-BAF2-ACB21A5BAE75}" presName="Name8" presStyleCnt="0"/>
      <dgm:spPr/>
    </dgm:pt>
    <dgm:pt modelId="{C98FB9E0-5CA5-4CB6-91B6-6CAC78D39CE3}" type="pres">
      <dgm:prSet presAssocID="{5EF7E6DF-CAA0-4339-BAF2-ACB21A5BAE75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80456-9F9E-44F8-B4AE-AFF0888C9EB3}" type="pres">
      <dgm:prSet presAssocID="{5EF7E6DF-CAA0-4339-BAF2-ACB21A5BAE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4ADFB-FD5E-4E5C-B1E8-5A5859184ECA}" type="pres">
      <dgm:prSet presAssocID="{8914856A-8D73-4497-BF1C-B8FA85C5F32A}" presName="Name8" presStyleCnt="0"/>
      <dgm:spPr/>
    </dgm:pt>
    <dgm:pt modelId="{AB60B77A-C321-4A71-8A6C-CAD38E941137}" type="pres">
      <dgm:prSet presAssocID="{8914856A-8D73-4497-BF1C-B8FA85C5F32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4A561-AFFD-47A1-B3B7-16D428D1ACA1}" type="pres">
      <dgm:prSet presAssocID="{8914856A-8D73-4497-BF1C-B8FA85C5F32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72BEEF-FE9E-49A6-A969-3EB2CC5F67BA}" type="pres">
      <dgm:prSet presAssocID="{A1007E9F-172E-47E6-82E9-54EF2BC7CF01}" presName="Name8" presStyleCnt="0"/>
      <dgm:spPr/>
    </dgm:pt>
    <dgm:pt modelId="{48CDA10C-7109-4572-B772-21E492B75E46}" type="pres">
      <dgm:prSet presAssocID="{A1007E9F-172E-47E6-82E9-54EF2BC7CF0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33A8F9-A3E7-41B1-AA77-C5035CEBA2F1}" type="pres">
      <dgm:prSet presAssocID="{A1007E9F-172E-47E6-82E9-54EF2BC7CF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EFD323-5903-4199-A65D-A5E1D722651F}" type="presOf" srcId="{8914856A-8D73-4497-BF1C-B8FA85C5F32A}" destId="{AB60B77A-C321-4A71-8A6C-CAD38E941137}" srcOrd="0" destOrd="0" presId="urn:microsoft.com/office/officeart/2005/8/layout/pyramid1"/>
    <dgm:cxn modelId="{56552A86-8F8D-4E0C-AC74-90A837AC7729}" type="presOf" srcId="{5EF7E6DF-CAA0-4339-BAF2-ACB21A5BAE75}" destId="{C98FB9E0-5CA5-4CB6-91B6-6CAC78D39CE3}" srcOrd="0" destOrd="0" presId="urn:microsoft.com/office/officeart/2005/8/layout/pyramid1"/>
    <dgm:cxn modelId="{AA0058D3-BBF1-4C59-8464-DCC7FE823A46}" type="presOf" srcId="{8914856A-8D73-4497-BF1C-B8FA85C5F32A}" destId="{A1C4A561-AFFD-47A1-B3B7-16D428D1ACA1}" srcOrd="1" destOrd="0" presId="urn:microsoft.com/office/officeart/2005/8/layout/pyramid1"/>
    <dgm:cxn modelId="{D4B10512-9719-4C80-962B-91CBFB890E1C}" srcId="{640728B0-8DA7-4252-907D-F4AB1208DE41}" destId="{8914856A-8D73-4497-BF1C-B8FA85C5F32A}" srcOrd="1" destOrd="0" parTransId="{9190FC19-F3E2-4B4C-B462-FA6DCBF3F7F2}" sibTransId="{0BE65B85-ED3F-42D5-9359-B58C0031EA86}"/>
    <dgm:cxn modelId="{43326D05-949F-4126-B9F8-E35196DA60D0}" type="presOf" srcId="{A1007E9F-172E-47E6-82E9-54EF2BC7CF01}" destId="{D433A8F9-A3E7-41B1-AA77-C5035CEBA2F1}" srcOrd="1" destOrd="0" presId="urn:microsoft.com/office/officeart/2005/8/layout/pyramid1"/>
    <dgm:cxn modelId="{8DEF81EA-45AA-40E4-9BD1-8AB0F363636A}" srcId="{640728B0-8DA7-4252-907D-F4AB1208DE41}" destId="{5EF7E6DF-CAA0-4339-BAF2-ACB21A5BAE75}" srcOrd="0" destOrd="0" parTransId="{3AEACEEC-8099-4CDA-BE55-D4C21C8C8E31}" sibTransId="{0EDD05AB-A398-4052-A64A-EFB1C1041A4A}"/>
    <dgm:cxn modelId="{48A051F7-C198-4AD0-ACF1-F7EAC3469764}" type="presOf" srcId="{640728B0-8DA7-4252-907D-F4AB1208DE41}" destId="{4E23F60D-4F44-44AC-B231-1271AFFD8BD2}" srcOrd="0" destOrd="0" presId="urn:microsoft.com/office/officeart/2005/8/layout/pyramid1"/>
    <dgm:cxn modelId="{C1DC0E1E-B0CD-4AB0-BA55-9A02195793CD}" type="presOf" srcId="{5EF7E6DF-CAA0-4339-BAF2-ACB21A5BAE75}" destId="{D0580456-9F9E-44F8-B4AE-AFF0888C9EB3}" srcOrd="1" destOrd="0" presId="urn:microsoft.com/office/officeart/2005/8/layout/pyramid1"/>
    <dgm:cxn modelId="{68D4D665-57FE-460E-919C-599E86663775}" srcId="{640728B0-8DA7-4252-907D-F4AB1208DE41}" destId="{A1007E9F-172E-47E6-82E9-54EF2BC7CF01}" srcOrd="2" destOrd="0" parTransId="{1BA0DD31-F1F0-4544-AC97-7164475E879F}" sibTransId="{D6A58056-E2B4-4C08-874F-62EF26AA1F7C}"/>
    <dgm:cxn modelId="{79118C67-5AFA-4618-B125-D02C42CDDE06}" type="presOf" srcId="{A1007E9F-172E-47E6-82E9-54EF2BC7CF01}" destId="{48CDA10C-7109-4572-B772-21E492B75E46}" srcOrd="0" destOrd="0" presId="urn:microsoft.com/office/officeart/2005/8/layout/pyramid1"/>
    <dgm:cxn modelId="{AAFD1CC4-D6ED-402C-975C-34E2F048C484}" type="presParOf" srcId="{4E23F60D-4F44-44AC-B231-1271AFFD8BD2}" destId="{42E52CDF-C43F-44F8-8DCA-ACBB21CBEC9F}" srcOrd="0" destOrd="0" presId="urn:microsoft.com/office/officeart/2005/8/layout/pyramid1"/>
    <dgm:cxn modelId="{4FC123E0-607A-4043-9CFE-AAE65F527AAB}" type="presParOf" srcId="{42E52CDF-C43F-44F8-8DCA-ACBB21CBEC9F}" destId="{C98FB9E0-5CA5-4CB6-91B6-6CAC78D39CE3}" srcOrd="0" destOrd="0" presId="urn:microsoft.com/office/officeart/2005/8/layout/pyramid1"/>
    <dgm:cxn modelId="{D310D3F4-58C1-4271-876E-46F473392810}" type="presParOf" srcId="{42E52CDF-C43F-44F8-8DCA-ACBB21CBEC9F}" destId="{D0580456-9F9E-44F8-B4AE-AFF0888C9EB3}" srcOrd="1" destOrd="0" presId="urn:microsoft.com/office/officeart/2005/8/layout/pyramid1"/>
    <dgm:cxn modelId="{05BD9530-68B2-4755-8B87-F011B9DB4B76}" type="presParOf" srcId="{4E23F60D-4F44-44AC-B231-1271AFFD8BD2}" destId="{6454ADFB-FD5E-4E5C-B1E8-5A5859184ECA}" srcOrd="1" destOrd="0" presId="urn:microsoft.com/office/officeart/2005/8/layout/pyramid1"/>
    <dgm:cxn modelId="{9F45D8E7-8652-46F7-A9AF-3397D79FADA2}" type="presParOf" srcId="{6454ADFB-FD5E-4E5C-B1E8-5A5859184ECA}" destId="{AB60B77A-C321-4A71-8A6C-CAD38E941137}" srcOrd="0" destOrd="0" presId="urn:microsoft.com/office/officeart/2005/8/layout/pyramid1"/>
    <dgm:cxn modelId="{70F3010F-569B-4CD8-9146-91CE024E30C5}" type="presParOf" srcId="{6454ADFB-FD5E-4E5C-B1E8-5A5859184ECA}" destId="{A1C4A561-AFFD-47A1-B3B7-16D428D1ACA1}" srcOrd="1" destOrd="0" presId="urn:microsoft.com/office/officeart/2005/8/layout/pyramid1"/>
    <dgm:cxn modelId="{6A8F1EF4-75F4-49CD-8748-A65345B8985B}" type="presParOf" srcId="{4E23F60D-4F44-44AC-B231-1271AFFD8BD2}" destId="{4972BEEF-FE9E-49A6-A969-3EB2CC5F67BA}" srcOrd="2" destOrd="0" presId="urn:microsoft.com/office/officeart/2005/8/layout/pyramid1"/>
    <dgm:cxn modelId="{0CC70569-DB3C-4241-B13A-AFDC6D3CCA84}" type="presParOf" srcId="{4972BEEF-FE9E-49A6-A969-3EB2CC5F67BA}" destId="{48CDA10C-7109-4572-B772-21E492B75E46}" srcOrd="0" destOrd="0" presId="urn:microsoft.com/office/officeart/2005/8/layout/pyramid1"/>
    <dgm:cxn modelId="{B3543FE5-644D-4741-9AFB-1C108C996EDB}" type="presParOf" srcId="{4972BEEF-FE9E-49A6-A969-3EB2CC5F67BA}" destId="{D433A8F9-A3E7-41B1-AA77-C5035CEBA2F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8B4D17-01CF-4287-946F-67C3C850960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EE95A5-2D98-4189-A2C8-D1C3E4543263}">
      <dgm:prSet phldrT="[Text]"/>
      <dgm:spPr/>
      <dgm:t>
        <a:bodyPr/>
        <a:lstStyle/>
        <a:p>
          <a:r>
            <a:rPr lang="en-US" dirty="0" smtClean="0"/>
            <a:t>Effects of the Crusades</a:t>
          </a:r>
          <a:endParaRPr lang="en-US" dirty="0"/>
        </a:p>
      </dgm:t>
    </dgm:pt>
    <dgm:pt modelId="{F4B3B4F0-44AD-4B5E-BC51-06E9FB674815}" type="parTrans" cxnId="{E496977F-789E-4067-ABC5-B76B438C6E3B}">
      <dgm:prSet/>
      <dgm:spPr/>
      <dgm:t>
        <a:bodyPr/>
        <a:lstStyle/>
        <a:p>
          <a:endParaRPr lang="en-US"/>
        </a:p>
      </dgm:t>
    </dgm:pt>
    <dgm:pt modelId="{E2540812-0635-4896-BAC6-8AC0DC8FB41C}" type="sibTrans" cxnId="{E496977F-789E-4067-ABC5-B76B438C6E3B}">
      <dgm:prSet/>
      <dgm:spPr/>
      <dgm:t>
        <a:bodyPr/>
        <a:lstStyle/>
        <a:p>
          <a:endParaRPr lang="en-US"/>
        </a:p>
      </dgm:t>
    </dgm:pt>
    <dgm:pt modelId="{697E5012-CE1F-4216-A045-EEB576CED652}">
      <dgm:prSet phldrT="[Text]"/>
      <dgm:spPr/>
      <dgm:t>
        <a:bodyPr/>
        <a:lstStyle/>
        <a:p>
          <a:r>
            <a:rPr lang="en-US" dirty="0" smtClean="0"/>
            <a:t>Spread of new ideas and technology</a:t>
          </a:r>
        </a:p>
      </dgm:t>
    </dgm:pt>
    <dgm:pt modelId="{35B3D61D-3C32-4204-B4D9-BD705C668297}" type="parTrans" cxnId="{AE202B90-0A99-4E34-842F-C40418A0D093}">
      <dgm:prSet/>
      <dgm:spPr/>
      <dgm:t>
        <a:bodyPr/>
        <a:lstStyle/>
        <a:p>
          <a:endParaRPr lang="en-US"/>
        </a:p>
      </dgm:t>
    </dgm:pt>
    <dgm:pt modelId="{03CEF5B3-D138-4E38-A8F8-F97E1EDCFE54}" type="sibTrans" cxnId="{AE202B90-0A99-4E34-842F-C40418A0D093}">
      <dgm:prSet/>
      <dgm:spPr/>
      <dgm:t>
        <a:bodyPr/>
        <a:lstStyle/>
        <a:p>
          <a:endParaRPr lang="en-US"/>
        </a:p>
      </dgm:t>
    </dgm:pt>
    <dgm:pt modelId="{D996DF14-A47A-4C23-AA0B-4C9DD6ED68C7}">
      <dgm:prSet phldrT="[Text]"/>
      <dgm:spPr/>
      <dgm:t>
        <a:bodyPr/>
        <a:lstStyle/>
        <a:p>
          <a:r>
            <a:rPr lang="en-US" dirty="0" smtClean="0"/>
            <a:t>Increased trade:</a:t>
          </a:r>
        </a:p>
        <a:p>
          <a:r>
            <a:rPr lang="en-US" dirty="0" smtClean="0"/>
            <a:t>And a new Middle Class of Merchants</a:t>
          </a:r>
          <a:endParaRPr lang="en-US" dirty="0"/>
        </a:p>
      </dgm:t>
    </dgm:pt>
    <dgm:pt modelId="{99C45291-0033-4C15-A51F-DD2EBA9452B6}" type="parTrans" cxnId="{155C22D1-66F9-40E4-83E9-6DCAD1C62E26}">
      <dgm:prSet/>
      <dgm:spPr/>
      <dgm:t>
        <a:bodyPr/>
        <a:lstStyle/>
        <a:p>
          <a:endParaRPr lang="en-US"/>
        </a:p>
      </dgm:t>
    </dgm:pt>
    <dgm:pt modelId="{B6B43FEF-4687-4C91-9F85-5831DBD93E4A}" type="sibTrans" cxnId="{155C22D1-66F9-40E4-83E9-6DCAD1C62E26}">
      <dgm:prSet/>
      <dgm:spPr/>
      <dgm:t>
        <a:bodyPr/>
        <a:lstStyle/>
        <a:p>
          <a:endParaRPr lang="en-US"/>
        </a:p>
      </dgm:t>
    </dgm:pt>
    <dgm:pt modelId="{582AD545-37EF-4762-B7CF-D65C7CA4B1FB}">
      <dgm:prSet phldrT="[Text]"/>
      <dgm:spPr/>
      <dgm:t>
        <a:bodyPr/>
        <a:lstStyle/>
        <a:p>
          <a:r>
            <a:rPr lang="en-US" dirty="0" smtClean="0"/>
            <a:t>Bad blood between Christians, Jews, and Muslims</a:t>
          </a:r>
          <a:endParaRPr lang="en-US" dirty="0"/>
        </a:p>
      </dgm:t>
    </dgm:pt>
    <dgm:pt modelId="{0ADFD5E5-D773-4370-9B7B-D027D3A7299E}" type="parTrans" cxnId="{00BE2982-0F43-4869-8DD0-F93A1884D82A}">
      <dgm:prSet/>
      <dgm:spPr/>
      <dgm:t>
        <a:bodyPr/>
        <a:lstStyle/>
        <a:p>
          <a:endParaRPr lang="en-US"/>
        </a:p>
      </dgm:t>
    </dgm:pt>
    <dgm:pt modelId="{9ABBEE8D-CFE2-4453-8BB6-E5389485D96E}" type="sibTrans" cxnId="{00BE2982-0F43-4869-8DD0-F93A1884D82A}">
      <dgm:prSet/>
      <dgm:spPr/>
      <dgm:t>
        <a:bodyPr/>
        <a:lstStyle/>
        <a:p>
          <a:endParaRPr lang="en-US"/>
        </a:p>
      </dgm:t>
    </dgm:pt>
    <dgm:pt modelId="{A6CF5115-E51A-4F0C-B8B7-35FB91E4928B}" type="pres">
      <dgm:prSet presAssocID="{7D8B4D17-01CF-4287-946F-67C3C850960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A7D38C-C136-4331-A633-CFECC9F28251}" type="pres">
      <dgm:prSet presAssocID="{7DEE95A5-2D98-4189-A2C8-D1C3E4543263}" presName="roof" presStyleLbl="dkBgShp" presStyleIdx="0" presStyleCnt="2"/>
      <dgm:spPr/>
      <dgm:t>
        <a:bodyPr/>
        <a:lstStyle/>
        <a:p>
          <a:endParaRPr lang="en-US"/>
        </a:p>
      </dgm:t>
    </dgm:pt>
    <dgm:pt modelId="{8D979BB0-2645-4005-84BA-12880FA7763E}" type="pres">
      <dgm:prSet presAssocID="{7DEE95A5-2D98-4189-A2C8-D1C3E4543263}" presName="pillars" presStyleCnt="0"/>
      <dgm:spPr/>
    </dgm:pt>
    <dgm:pt modelId="{F754968E-80D2-464E-A4E7-8A72736D0659}" type="pres">
      <dgm:prSet presAssocID="{7DEE95A5-2D98-4189-A2C8-D1C3E454326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2BD4D-F5A8-4563-9C57-368621C977F7}" type="pres">
      <dgm:prSet presAssocID="{D996DF14-A47A-4C23-AA0B-4C9DD6ED68C7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19846-50C4-46DF-8922-E7C6C48E99B9}" type="pres">
      <dgm:prSet presAssocID="{582AD545-37EF-4762-B7CF-D65C7CA4B1F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B0291-AED8-46B7-B534-33E4BBD04B48}" type="pres">
      <dgm:prSet presAssocID="{7DEE95A5-2D98-4189-A2C8-D1C3E4543263}" presName="base" presStyleLbl="dkBgShp" presStyleIdx="1" presStyleCnt="2"/>
      <dgm:spPr/>
    </dgm:pt>
  </dgm:ptLst>
  <dgm:cxnLst>
    <dgm:cxn modelId="{AF3F6BF6-74ED-46A3-95E7-8864E6EB490D}" type="presOf" srcId="{D996DF14-A47A-4C23-AA0B-4C9DD6ED68C7}" destId="{FB22BD4D-F5A8-4563-9C57-368621C977F7}" srcOrd="0" destOrd="0" presId="urn:microsoft.com/office/officeart/2005/8/layout/hList3"/>
    <dgm:cxn modelId="{AE202B90-0A99-4E34-842F-C40418A0D093}" srcId="{7DEE95A5-2D98-4189-A2C8-D1C3E4543263}" destId="{697E5012-CE1F-4216-A045-EEB576CED652}" srcOrd="0" destOrd="0" parTransId="{35B3D61D-3C32-4204-B4D9-BD705C668297}" sibTransId="{03CEF5B3-D138-4E38-A8F8-F97E1EDCFE54}"/>
    <dgm:cxn modelId="{155C22D1-66F9-40E4-83E9-6DCAD1C62E26}" srcId="{7DEE95A5-2D98-4189-A2C8-D1C3E4543263}" destId="{D996DF14-A47A-4C23-AA0B-4C9DD6ED68C7}" srcOrd="1" destOrd="0" parTransId="{99C45291-0033-4C15-A51F-DD2EBA9452B6}" sibTransId="{B6B43FEF-4687-4C91-9F85-5831DBD93E4A}"/>
    <dgm:cxn modelId="{00BE2982-0F43-4869-8DD0-F93A1884D82A}" srcId="{7DEE95A5-2D98-4189-A2C8-D1C3E4543263}" destId="{582AD545-37EF-4762-B7CF-D65C7CA4B1FB}" srcOrd="2" destOrd="0" parTransId="{0ADFD5E5-D773-4370-9B7B-D027D3A7299E}" sibTransId="{9ABBEE8D-CFE2-4453-8BB6-E5389485D96E}"/>
    <dgm:cxn modelId="{34FC91EC-8330-4015-8F25-849F2082F589}" type="presOf" srcId="{697E5012-CE1F-4216-A045-EEB576CED652}" destId="{F754968E-80D2-464E-A4E7-8A72736D0659}" srcOrd="0" destOrd="0" presId="urn:microsoft.com/office/officeart/2005/8/layout/hList3"/>
    <dgm:cxn modelId="{5BAD45C2-1275-4DEA-B6EF-F4DA4C8B1834}" type="presOf" srcId="{582AD545-37EF-4762-B7CF-D65C7CA4B1FB}" destId="{BC919846-50C4-46DF-8922-E7C6C48E99B9}" srcOrd="0" destOrd="0" presId="urn:microsoft.com/office/officeart/2005/8/layout/hList3"/>
    <dgm:cxn modelId="{F083CAEC-96B2-4D43-8052-862C11E2A194}" type="presOf" srcId="{7D8B4D17-01CF-4287-946F-67C3C850960E}" destId="{A6CF5115-E51A-4F0C-B8B7-35FB91E4928B}" srcOrd="0" destOrd="0" presId="urn:microsoft.com/office/officeart/2005/8/layout/hList3"/>
    <dgm:cxn modelId="{7F8E7419-F4A2-4B9D-9E87-26AC9798C95E}" type="presOf" srcId="{7DEE95A5-2D98-4189-A2C8-D1C3E4543263}" destId="{DDA7D38C-C136-4331-A633-CFECC9F28251}" srcOrd="0" destOrd="0" presId="urn:microsoft.com/office/officeart/2005/8/layout/hList3"/>
    <dgm:cxn modelId="{E496977F-789E-4067-ABC5-B76B438C6E3B}" srcId="{7D8B4D17-01CF-4287-946F-67C3C850960E}" destId="{7DEE95A5-2D98-4189-A2C8-D1C3E4543263}" srcOrd="0" destOrd="0" parTransId="{F4B3B4F0-44AD-4B5E-BC51-06E9FB674815}" sibTransId="{E2540812-0635-4896-BAC6-8AC0DC8FB41C}"/>
    <dgm:cxn modelId="{1838A9F6-DD31-4815-87EA-226538E2C7B4}" type="presParOf" srcId="{A6CF5115-E51A-4F0C-B8B7-35FB91E4928B}" destId="{DDA7D38C-C136-4331-A633-CFECC9F28251}" srcOrd="0" destOrd="0" presId="urn:microsoft.com/office/officeart/2005/8/layout/hList3"/>
    <dgm:cxn modelId="{308A0D2C-DB39-4AB1-826F-46FE0164E75A}" type="presParOf" srcId="{A6CF5115-E51A-4F0C-B8B7-35FB91E4928B}" destId="{8D979BB0-2645-4005-84BA-12880FA7763E}" srcOrd="1" destOrd="0" presId="urn:microsoft.com/office/officeart/2005/8/layout/hList3"/>
    <dgm:cxn modelId="{2676C15D-9A42-46BB-AA55-114F4A427EDA}" type="presParOf" srcId="{8D979BB0-2645-4005-84BA-12880FA7763E}" destId="{F754968E-80D2-464E-A4E7-8A72736D0659}" srcOrd="0" destOrd="0" presId="urn:microsoft.com/office/officeart/2005/8/layout/hList3"/>
    <dgm:cxn modelId="{6AA02E49-6FF0-4825-BEEB-31FF1E7BB5E6}" type="presParOf" srcId="{8D979BB0-2645-4005-84BA-12880FA7763E}" destId="{FB22BD4D-F5A8-4563-9C57-368621C977F7}" srcOrd="1" destOrd="0" presId="urn:microsoft.com/office/officeart/2005/8/layout/hList3"/>
    <dgm:cxn modelId="{148F7B5B-B162-433E-9498-FEE246B6A824}" type="presParOf" srcId="{8D979BB0-2645-4005-84BA-12880FA7763E}" destId="{BC919846-50C4-46DF-8922-E7C6C48E99B9}" srcOrd="2" destOrd="0" presId="urn:microsoft.com/office/officeart/2005/8/layout/hList3"/>
    <dgm:cxn modelId="{2E121EE8-5DF8-4F16-B86F-BBC98DE00116}" type="presParOf" srcId="{A6CF5115-E51A-4F0C-B8B7-35FB91E4928B}" destId="{EF6B0291-AED8-46B7-B534-33E4BBD04B4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669C2-D9BD-4E07-BC89-3B03D2666ACF}">
      <dsp:nvSpPr>
        <dsp:cNvPr id="0" name=""/>
        <dsp:cNvSpPr/>
      </dsp:nvSpPr>
      <dsp:spPr>
        <a:xfrm>
          <a:off x="2295645" y="0"/>
          <a:ext cx="2295645" cy="1191340"/>
        </a:xfrm>
        <a:prstGeom prst="trapezoid">
          <a:avLst>
            <a:gd name="adj" fmla="val 963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295645" y="0"/>
        <a:ext cx="2295645" cy="1191340"/>
      </dsp:txXfrm>
    </dsp:sp>
    <dsp:sp modelId="{F8802C0C-D728-4749-A43F-9312441F3BF4}">
      <dsp:nvSpPr>
        <dsp:cNvPr id="0" name=""/>
        <dsp:cNvSpPr/>
      </dsp:nvSpPr>
      <dsp:spPr>
        <a:xfrm>
          <a:off x="1147822" y="1191340"/>
          <a:ext cx="4591291" cy="1191340"/>
        </a:xfrm>
        <a:prstGeom prst="trapezoid">
          <a:avLst>
            <a:gd name="adj" fmla="val 963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951298" y="1191340"/>
        <a:ext cx="2984339" cy="1191340"/>
      </dsp:txXfrm>
    </dsp:sp>
    <dsp:sp modelId="{8E22BC94-0918-4CAA-A320-08786E87B4D2}">
      <dsp:nvSpPr>
        <dsp:cNvPr id="0" name=""/>
        <dsp:cNvSpPr/>
      </dsp:nvSpPr>
      <dsp:spPr>
        <a:xfrm>
          <a:off x="0" y="2269027"/>
          <a:ext cx="6886937" cy="1191340"/>
        </a:xfrm>
        <a:prstGeom prst="trapezoid">
          <a:avLst>
            <a:gd name="adj" fmla="val 963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Peasants</a:t>
          </a:r>
          <a:endParaRPr lang="en-US" sz="4800" kern="1200" dirty="0"/>
        </a:p>
      </dsp:txBody>
      <dsp:txXfrm>
        <a:off x="1205213" y="2269027"/>
        <a:ext cx="4476509" cy="1191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FB9E0-5CA5-4CB6-91B6-6CAC78D39CE3}">
      <dsp:nvSpPr>
        <dsp:cNvPr id="0" name=""/>
        <dsp:cNvSpPr/>
      </dsp:nvSpPr>
      <dsp:spPr>
        <a:xfrm>
          <a:off x="1603256" y="0"/>
          <a:ext cx="1603256" cy="951359"/>
        </a:xfrm>
        <a:prstGeom prst="trapezoid">
          <a:avLst>
            <a:gd name="adj" fmla="val 842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King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1603256" y="0"/>
        <a:ext cx="1603256" cy="951359"/>
      </dsp:txXfrm>
    </dsp:sp>
    <dsp:sp modelId="{AB60B77A-C321-4A71-8A6C-CAD38E941137}">
      <dsp:nvSpPr>
        <dsp:cNvPr id="0" name=""/>
        <dsp:cNvSpPr/>
      </dsp:nvSpPr>
      <dsp:spPr>
        <a:xfrm>
          <a:off x="801628" y="951359"/>
          <a:ext cx="3206512" cy="951359"/>
        </a:xfrm>
        <a:prstGeom prst="trapezoid">
          <a:avLst>
            <a:gd name="adj" fmla="val 842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Nobles/Clergy</a:t>
          </a:r>
          <a:endParaRPr lang="en-US" sz="2700" kern="1200" dirty="0"/>
        </a:p>
      </dsp:txBody>
      <dsp:txXfrm>
        <a:off x="1362767" y="951359"/>
        <a:ext cx="2084232" cy="951359"/>
      </dsp:txXfrm>
    </dsp:sp>
    <dsp:sp modelId="{48CDA10C-7109-4572-B772-21E492B75E46}">
      <dsp:nvSpPr>
        <dsp:cNvPr id="0" name=""/>
        <dsp:cNvSpPr/>
      </dsp:nvSpPr>
      <dsp:spPr>
        <a:xfrm>
          <a:off x="0" y="1902717"/>
          <a:ext cx="4809768" cy="951359"/>
        </a:xfrm>
        <a:prstGeom prst="trapezoid">
          <a:avLst>
            <a:gd name="adj" fmla="val 842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Knights</a:t>
          </a:r>
          <a:endParaRPr lang="en-US" sz="2800" kern="1200" dirty="0"/>
        </a:p>
      </dsp:txBody>
      <dsp:txXfrm>
        <a:off x="841709" y="1902717"/>
        <a:ext cx="3126349" cy="9513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7D38C-C136-4331-A633-CFECC9F28251}">
      <dsp:nvSpPr>
        <dsp:cNvPr id="0" name=""/>
        <dsp:cNvSpPr/>
      </dsp:nvSpPr>
      <dsp:spPr>
        <a:xfrm>
          <a:off x="0" y="0"/>
          <a:ext cx="9848581" cy="100429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Effects of the Crusades</a:t>
          </a:r>
          <a:endParaRPr lang="en-US" sz="4600" kern="1200" dirty="0"/>
        </a:p>
      </dsp:txBody>
      <dsp:txXfrm>
        <a:off x="0" y="0"/>
        <a:ext cx="9848581" cy="1004290"/>
      </dsp:txXfrm>
    </dsp:sp>
    <dsp:sp modelId="{F754968E-80D2-464E-A4E7-8A72736D0659}">
      <dsp:nvSpPr>
        <dsp:cNvPr id="0" name=""/>
        <dsp:cNvSpPr/>
      </dsp:nvSpPr>
      <dsp:spPr>
        <a:xfrm>
          <a:off x="4808" y="1004290"/>
          <a:ext cx="3279654" cy="2109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Spread of new ideas and technology</a:t>
          </a:r>
        </a:p>
      </dsp:txBody>
      <dsp:txXfrm>
        <a:off x="4808" y="1004290"/>
        <a:ext cx="3279654" cy="2109009"/>
      </dsp:txXfrm>
    </dsp:sp>
    <dsp:sp modelId="{FB22BD4D-F5A8-4563-9C57-368621C977F7}">
      <dsp:nvSpPr>
        <dsp:cNvPr id="0" name=""/>
        <dsp:cNvSpPr/>
      </dsp:nvSpPr>
      <dsp:spPr>
        <a:xfrm>
          <a:off x="3284463" y="1004290"/>
          <a:ext cx="3279654" cy="2109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Increased trade: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And a new Middle Class of Merchants</a:t>
          </a:r>
          <a:endParaRPr lang="en-US" sz="3100" kern="1200" dirty="0"/>
        </a:p>
      </dsp:txBody>
      <dsp:txXfrm>
        <a:off x="3284463" y="1004290"/>
        <a:ext cx="3279654" cy="2109009"/>
      </dsp:txXfrm>
    </dsp:sp>
    <dsp:sp modelId="{BC919846-50C4-46DF-8922-E7C6C48E99B9}">
      <dsp:nvSpPr>
        <dsp:cNvPr id="0" name=""/>
        <dsp:cNvSpPr/>
      </dsp:nvSpPr>
      <dsp:spPr>
        <a:xfrm>
          <a:off x="6564117" y="1004290"/>
          <a:ext cx="3279654" cy="2109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Bad blood between Christians, Jews, and Muslims</a:t>
          </a:r>
          <a:endParaRPr lang="en-US" sz="3100" kern="1200" dirty="0"/>
        </a:p>
      </dsp:txBody>
      <dsp:txXfrm>
        <a:off x="6564117" y="1004290"/>
        <a:ext cx="3279654" cy="2109009"/>
      </dsp:txXfrm>
    </dsp:sp>
    <dsp:sp modelId="{EF6B0291-AED8-46B7-B534-33E4BBD04B48}">
      <dsp:nvSpPr>
        <dsp:cNvPr id="0" name=""/>
        <dsp:cNvSpPr/>
      </dsp:nvSpPr>
      <dsp:spPr>
        <a:xfrm>
          <a:off x="0" y="3113299"/>
          <a:ext cx="9848581" cy="23433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03635" y="-509796"/>
            <a:ext cx="7197726" cy="2421464"/>
          </a:xfrm>
        </p:spPr>
        <p:txBody>
          <a:bodyPr>
            <a:normAutofit/>
          </a:bodyPr>
          <a:lstStyle/>
          <a:p>
            <a:r>
              <a:rPr lang="en-US" sz="6500" b="1" dirty="0" smtClean="0"/>
              <a:t>The Dark Ages</a:t>
            </a:r>
            <a:endParaRPr lang="en-US" sz="65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02" y="3296123"/>
            <a:ext cx="5589489" cy="31375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875" y="265345"/>
            <a:ext cx="5334760" cy="318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6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227" y="-298798"/>
            <a:ext cx="10131425" cy="1456267"/>
          </a:xfrm>
        </p:spPr>
        <p:txBody>
          <a:bodyPr>
            <a:normAutofit/>
          </a:bodyPr>
          <a:lstStyle/>
          <a:p>
            <a:r>
              <a:rPr lang="en-US" sz="5000" b="1" u="sng" dirty="0" smtClean="0"/>
              <a:t>Feudal society</a:t>
            </a:r>
            <a:endParaRPr lang="en-US" sz="5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3" y="1157469"/>
            <a:ext cx="6662333" cy="5359077"/>
          </a:xfrm>
        </p:spPr>
        <p:txBody>
          <a:bodyPr>
            <a:normAutofit/>
          </a:bodyPr>
          <a:lstStyle/>
          <a:p>
            <a:r>
              <a:rPr lang="en-US" sz="3000" b="1" u="sng" dirty="0" smtClean="0"/>
              <a:t>Feudalism</a:t>
            </a:r>
            <a:r>
              <a:rPr lang="en-US" sz="3000" dirty="0" smtClean="0"/>
              <a:t> – a economic system in which land is given in exchange for a service</a:t>
            </a:r>
          </a:p>
          <a:p>
            <a:pPr lvl="1"/>
            <a:r>
              <a:rPr lang="en-US" sz="2800" dirty="0" smtClean="0"/>
              <a:t>Land given as payment called a </a:t>
            </a:r>
            <a:r>
              <a:rPr lang="en-US" sz="2800" b="1" u="sng" dirty="0" smtClean="0"/>
              <a:t>“fief”</a:t>
            </a:r>
          </a:p>
          <a:p>
            <a:endParaRPr lang="en-US" sz="3000" dirty="0" smtClean="0"/>
          </a:p>
          <a:p>
            <a:r>
              <a:rPr lang="en-US" sz="3000" dirty="0" smtClean="0"/>
              <a:t>The only one more powerful than the king was God</a:t>
            </a:r>
            <a:endParaRPr lang="en-US" sz="30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5960961" y="528363"/>
            <a:ext cx="6886937" cy="4170745"/>
            <a:chOff x="4595150" y="509286"/>
            <a:chExt cx="8067554" cy="5096720"/>
          </a:xfrm>
        </p:grpSpPr>
        <p:graphicFrame>
          <p:nvGraphicFramePr>
            <p:cNvPr id="6" name="Diagram 5"/>
            <p:cNvGraphicFramePr/>
            <p:nvPr>
              <p:extLst>
                <p:ext uri="{D42A27DB-BD31-4B8C-83A1-F6EECF244321}">
                  <p14:modId xmlns:p14="http://schemas.microsoft.com/office/powerpoint/2010/main" val="2712786926"/>
                </p:ext>
              </p:extLst>
            </p:nvPr>
          </p:nvGraphicFramePr>
          <p:xfrm>
            <a:off x="4595150" y="1238491"/>
            <a:ext cx="8067554" cy="436751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2672395025"/>
                </p:ext>
              </p:extLst>
            </p:nvPr>
          </p:nvGraphicFramePr>
          <p:xfrm>
            <a:off x="5845216" y="509286"/>
            <a:ext cx="5634299" cy="348773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3234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778" y="0"/>
            <a:ext cx="10131425" cy="1456267"/>
          </a:xfrm>
        </p:spPr>
        <p:txBody>
          <a:bodyPr>
            <a:normAutofit/>
          </a:bodyPr>
          <a:lstStyle/>
          <a:p>
            <a:r>
              <a:rPr lang="en-US" sz="5000" b="1" u="sng" dirty="0" smtClean="0"/>
              <a:t>The Pope and the Church</a:t>
            </a:r>
            <a:endParaRPr lang="en-US" sz="5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493" y="1456267"/>
            <a:ext cx="8218025" cy="46059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Religion was a very important part of feudal life</a:t>
            </a:r>
          </a:p>
          <a:p>
            <a:r>
              <a:rPr lang="en-US" sz="2800" dirty="0" smtClean="0"/>
              <a:t>The church had the ability to cleanse people of their “sins” (bad deeds)</a:t>
            </a:r>
          </a:p>
          <a:p>
            <a:r>
              <a:rPr lang="en-US" sz="2800" b="1" u="sng" dirty="0" smtClean="0"/>
              <a:t>Clergy</a:t>
            </a:r>
            <a:r>
              <a:rPr lang="en-US" sz="2800" dirty="0" smtClean="0"/>
              <a:t> (church officials) were considered to be in the same social class as wealthy nobles</a:t>
            </a:r>
          </a:p>
          <a:p>
            <a:r>
              <a:rPr lang="en-US" sz="2800" dirty="0" smtClean="0"/>
              <a:t>The Pope was seen as the only person more important then the King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060" y="1187611"/>
            <a:ext cx="33528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5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115" y="138896"/>
            <a:ext cx="8079128" cy="1822799"/>
          </a:xfrm>
        </p:spPr>
        <p:txBody>
          <a:bodyPr>
            <a:noAutofit/>
          </a:bodyPr>
          <a:lstStyle/>
          <a:p>
            <a:r>
              <a:rPr lang="en-US" sz="5000" b="1" u="sng" dirty="0" smtClean="0"/>
              <a:t>The importance of the Catholic Church</a:t>
            </a:r>
            <a:endParaRPr lang="en-US" sz="5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112" y="2499282"/>
            <a:ext cx="5552953" cy="364913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Catholic church was the only thing that could bring order and stability to the divided kingdoms</a:t>
            </a:r>
          </a:p>
          <a:p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endParaRPr lang="en-US" sz="3000" dirty="0"/>
          </a:p>
          <a:p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66" y="1689904"/>
            <a:ext cx="5051765" cy="499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5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226" y="0"/>
            <a:ext cx="10131425" cy="1456267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Trouble for Christian Europe</a:t>
            </a:r>
            <a:endParaRPr lang="en-US" sz="4000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990" y="1456267"/>
            <a:ext cx="8687434" cy="5250387"/>
          </a:xfrm>
        </p:spPr>
      </p:pic>
      <p:sp>
        <p:nvSpPr>
          <p:cNvPr id="5" name="Oval 4"/>
          <p:cNvSpPr/>
          <p:nvPr/>
        </p:nvSpPr>
        <p:spPr>
          <a:xfrm>
            <a:off x="5822066" y="2806206"/>
            <a:ext cx="2338086" cy="115233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57646" y="1616169"/>
            <a:ext cx="3134810" cy="199513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928658" y="2371738"/>
            <a:ext cx="2210765" cy="345139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65680" y="1946571"/>
            <a:ext cx="3159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Holy Roman Empire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4905" y="3131475"/>
            <a:ext cx="3159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Byzantine Empire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37373" y="3773876"/>
            <a:ext cx="1832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Ottoman Empire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3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The Crusades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862" y="286719"/>
            <a:ext cx="6013342" cy="6212751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The Crusades </a:t>
            </a:r>
            <a:r>
              <a:rPr lang="en-US" sz="2400" dirty="0" smtClean="0"/>
              <a:t>– a series of “holy wars” that lasted hundreds of years</a:t>
            </a:r>
          </a:p>
          <a:p>
            <a:endParaRPr lang="en-US" sz="2400" dirty="0"/>
          </a:p>
          <a:p>
            <a:r>
              <a:rPr lang="en-US" sz="2400" dirty="0" smtClean="0"/>
              <a:t>The Muslim Turks had taken control of Jerusalem (a holy place for Christians)</a:t>
            </a:r>
          </a:p>
          <a:p>
            <a:r>
              <a:rPr lang="en-US" sz="2400" b="1" u="sng" dirty="0" smtClean="0"/>
              <a:t>Pope Urban II </a:t>
            </a:r>
            <a:r>
              <a:rPr lang="en-US" sz="2400" dirty="0" smtClean="0"/>
              <a:t>calls upon all Christians in Europe to take back the holy land from the Muslims</a:t>
            </a:r>
          </a:p>
          <a:p>
            <a:pPr lvl="1"/>
            <a:r>
              <a:rPr lang="en-US" sz="2200" dirty="0" smtClean="0"/>
              <a:t>Pope declares that all who join will be forgiven of their sins</a:t>
            </a:r>
          </a:p>
          <a:p>
            <a:r>
              <a:rPr lang="en-US" sz="2400" dirty="0" smtClean="0"/>
              <a:t>Rulers and nobles from all different kingdoms come together to fight for a common cause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34" y="1993600"/>
            <a:ext cx="5415379" cy="332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8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07" y="90407"/>
            <a:ext cx="10131425" cy="1456267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Effects of the Crusades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048" y="995193"/>
            <a:ext cx="10131425" cy="3649133"/>
          </a:xfrm>
        </p:spPr>
        <p:txBody>
          <a:bodyPr>
            <a:noAutofit/>
          </a:bodyPr>
          <a:lstStyle/>
          <a:p>
            <a:r>
              <a:rPr lang="en-US" sz="2400" dirty="0" smtClean="0"/>
              <a:t>Although the Christians did regain temporary control of Jerusalem, The Turks proved to be too much for the European crusaders</a:t>
            </a:r>
          </a:p>
          <a:p>
            <a:r>
              <a:rPr lang="en-US" sz="2400" dirty="0" smtClean="0"/>
              <a:t>However, there were other effects: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70784042"/>
              </p:ext>
            </p:extLst>
          </p:nvPr>
        </p:nvGraphicFramePr>
        <p:xfrm>
          <a:off x="991892" y="3169403"/>
          <a:ext cx="9848581" cy="3347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481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-87824"/>
            <a:ext cx="10131425" cy="1456267"/>
          </a:xfrm>
        </p:spPr>
        <p:txBody>
          <a:bodyPr>
            <a:normAutofit/>
          </a:bodyPr>
          <a:lstStyle/>
          <a:p>
            <a:r>
              <a:rPr lang="en-US" sz="4200" b="1" u="sng" dirty="0" smtClean="0"/>
              <a:t>Trade leads to Death</a:t>
            </a:r>
            <a:endParaRPr lang="en-US" sz="4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571" y="677475"/>
            <a:ext cx="10131425" cy="364913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Luxury items weren’t the only things traveling with merchants from Asia to Europe</a:t>
            </a:r>
          </a:p>
          <a:p>
            <a:r>
              <a:rPr lang="en-US" sz="2400" b="1" u="sng" dirty="0" smtClean="0"/>
              <a:t>The Bubonic Plague</a:t>
            </a:r>
          </a:p>
          <a:p>
            <a:pPr lvl="1"/>
            <a:r>
              <a:rPr lang="en-US" sz="2200" dirty="0" smtClean="0"/>
              <a:t>Also known as </a:t>
            </a:r>
            <a:r>
              <a:rPr lang="en-US" sz="2200" b="1" u="sng" dirty="0" smtClean="0"/>
              <a:t>“Black Death”</a:t>
            </a:r>
          </a:p>
          <a:p>
            <a:pPr lvl="1"/>
            <a:r>
              <a:rPr lang="en-US" sz="2200" dirty="0" smtClean="0"/>
              <a:t>Infected fleas traveled on rats inside trade ships</a:t>
            </a:r>
          </a:p>
          <a:p>
            <a:r>
              <a:rPr lang="en-US" sz="2400" dirty="0" smtClean="0"/>
              <a:t>Overall, the Plague killed between 100-200 million people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71" y="3953968"/>
            <a:ext cx="6952714" cy="27612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063" y="1852780"/>
            <a:ext cx="333375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8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1072</TotalTime>
  <Words>320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The Dark Ages</vt:lpstr>
      <vt:lpstr>Feudal society</vt:lpstr>
      <vt:lpstr>The Pope and the Church</vt:lpstr>
      <vt:lpstr>The importance of the Catholic Church</vt:lpstr>
      <vt:lpstr>Trouble for Christian Europe</vt:lpstr>
      <vt:lpstr>The Crusades</vt:lpstr>
      <vt:lpstr>Effects of the Crusades</vt:lpstr>
      <vt:lpstr>Trade leads to Death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Dark Ages</dc:title>
  <dc:creator>Neal, Brett</dc:creator>
  <cp:lastModifiedBy>Neal, Brett</cp:lastModifiedBy>
  <cp:revision>35</cp:revision>
  <dcterms:created xsi:type="dcterms:W3CDTF">2014-11-17T21:00:26Z</dcterms:created>
  <dcterms:modified xsi:type="dcterms:W3CDTF">2015-10-22T02:45:25Z</dcterms:modified>
</cp:coreProperties>
</file>