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73" r:id="rId3"/>
    <p:sldId id="256" r:id="rId4"/>
    <p:sldId id="263" r:id="rId5"/>
    <p:sldId id="271" r:id="rId6"/>
    <p:sldId id="264" r:id="rId7"/>
    <p:sldId id="265" r:id="rId8"/>
    <p:sldId id="261" r:id="rId9"/>
    <p:sldId id="267" r:id="rId10"/>
    <p:sldId id="266" r:id="rId11"/>
    <p:sldId id="257" r:id="rId12"/>
    <p:sldId id="268" r:id="rId13"/>
    <p:sldId id="260" r:id="rId14"/>
    <p:sldId id="269" r:id="rId15"/>
    <p:sldId id="258" r:id="rId16"/>
    <p:sldId id="270" r:id="rId17"/>
    <p:sldId id="259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719D9D-E92F-C34B-B695-F030A3C7E9B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06D534-1A4D-B244-90F4-9FCAE9F63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history.com/shows/wwii-in-hd/videos/north-africa-campaign?m=512538ae162a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istory.com/shows/wwii-in-hd/videos/world-war-ii-battle-of-stalingrad?m=518971be8380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youtube.com/watch?v=h5p5j_K0Cs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history.com/shows/wwii-in-hd/videos/battle-bulge?m=512538ae162a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t7PmzdINGZ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xIsVYdB0l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N-au50GxIX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ncq_Wye43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Walt Disney Video: </a:t>
            </a:r>
            <a:r>
              <a:rPr lang="en-US" dirty="0" smtClean="0"/>
              <a:t>“Education for </a:t>
            </a:r>
            <a:r>
              <a:rPr lang="en-US" smtClean="0"/>
              <a:t>Death: Hitler’s </a:t>
            </a:r>
            <a:r>
              <a:rPr lang="en-US" dirty="0" smtClean="0"/>
              <a:t>Children</a:t>
            </a:r>
            <a:r>
              <a:rPr lang="en-US" dirty="0" smtClean="0"/>
              <a:t>.”</a:t>
            </a:r>
          </a:p>
          <a:p>
            <a:pPr lvl="1"/>
            <a:r>
              <a:rPr lang="en-US" dirty="0"/>
              <a:t>https://www.youtube.com/watch?v=6vLrTNKk89Q</a:t>
            </a:r>
            <a:endParaRPr lang="en-US" dirty="0" smtClean="0"/>
          </a:p>
          <a:p>
            <a:r>
              <a:rPr lang="en-US" dirty="0" smtClean="0"/>
              <a:t>As your watching think about:</a:t>
            </a:r>
          </a:p>
          <a:p>
            <a:pPr lvl="1"/>
            <a:r>
              <a:rPr lang="en-US" dirty="0" smtClean="0"/>
              <a:t>Who was the intended audience of this video and why is this significant?</a:t>
            </a:r>
          </a:p>
          <a:p>
            <a:pPr lvl="1"/>
            <a:r>
              <a:rPr lang="en-US" dirty="0" smtClean="0"/>
              <a:t>What do you think a video like this would look like from the German point of view?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Propaganda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Italy had taken over parts of North Africa</a:t>
            </a:r>
          </a:p>
          <a:p>
            <a:r>
              <a:rPr lang="en-US" dirty="0" smtClean="0"/>
              <a:t>Allies knew Italy was the weaker army</a:t>
            </a:r>
          </a:p>
          <a:p>
            <a:r>
              <a:rPr lang="en-US" dirty="0" smtClean="0"/>
              <a:t>Commander: George Patton</a:t>
            </a:r>
          </a:p>
          <a:p>
            <a:r>
              <a:rPr lang="en-US" dirty="0" smtClean="0"/>
              <a:t>American troops landed in Africa and made their way up through Italy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North Africa Campaign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8011236" y="540224"/>
            <a:ext cx="675564" cy="775648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http://www.history.com/shows/wwii-in-hd/videos/north-africa-campaign?m=512538ae162a4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Africa Campaign</a:t>
            </a:r>
            <a:endParaRPr lang="en-US" dirty="0"/>
          </a:p>
        </p:txBody>
      </p:sp>
      <p:pic>
        <p:nvPicPr>
          <p:cNvPr id="4" name="Picture 3" descr="AMH-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58" y="2606276"/>
            <a:ext cx="7005870" cy="3730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originally signed a Non-Aggression pact with Russia (1939)</a:t>
            </a:r>
          </a:p>
          <a:p>
            <a:r>
              <a:rPr lang="en-US" dirty="0" smtClean="0"/>
              <a:t>Hitler decides to invade Russia in 1941</a:t>
            </a:r>
          </a:p>
          <a:p>
            <a:pPr lvl="1"/>
            <a:r>
              <a:rPr lang="en-US" dirty="0" smtClean="0"/>
              <a:t>His biggest mistake</a:t>
            </a:r>
          </a:p>
          <a:p>
            <a:pPr lvl="1"/>
            <a:r>
              <a:rPr lang="en-US" dirty="0" smtClean="0"/>
              <a:t>Now Germany fighting on two sides of the continent</a:t>
            </a:r>
          </a:p>
          <a:p>
            <a:r>
              <a:rPr lang="en-US" dirty="0" smtClean="0"/>
              <a:t>Russia continues to push Germany back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Hitler invades Russia</a:t>
            </a:r>
            <a:endParaRPr lang="en-US" dirty="0"/>
          </a:p>
        </p:txBody>
      </p:sp>
      <p:pic>
        <p:nvPicPr>
          <p:cNvPr id="4" name="Picture 3" descr="russia ww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91" y="4181396"/>
            <a:ext cx="2961563" cy="2384569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8011236" y="540224"/>
            <a:ext cx="675564" cy="775648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421" y="1524000"/>
            <a:ext cx="8966579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http://www.history.com/shows/wwii-in-hd/videos/world-war-ii-battle-of-stalingrad?m=518971be8380b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Stalingrad</a:t>
            </a:r>
            <a:endParaRPr lang="en-US" dirty="0"/>
          </a:p>
        </p:txBody>
      </p:sp>
      <p:pic>
        <p:nvPicPr>
          <p:cNvPr id="4" name="Picture 3" descr="russia ww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619" y="2501166"/>
            <a:ext cx="4844954" cy="390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Roosevelt and Churchill promised Stalin they would help split up the German army by attacking German troops occupying France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Commanders: Dwight Eisenhower and Omar Bradley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Landed on the beaches of Normandy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Also known as “D-day”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Storming the Beaches of Normandy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8349018" y="152400"/>
            <a:ext cx="675564" cy="775648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452" y="1386037"/>
            <a:ext cx="8229600" cy="367948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www.youtube.com/watch?v=h5p5j_K0CsY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454" y="525090"/>
            <a:ext cx="8229600" cy="745380"/>
          </a:xfrm>
        </p:spPr>
        <p:txBody>
          <a:bodyPr anchor="t"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pic>
        <p:nvPicPr>
          <p:cNvPr id="4" name="Picture 3" descr="1942_d-day_normandy_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32" y="2475902"/>
            <a:ext cx="6123544" cy="3792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Allied forces pushed Germans back to their original countries borders</a:t>
            </a:r>
          </a:p>
          <a:p>
            <a:r>
              <a:rPr lang="en-US" dirty="0" smtClean="0"/>
              <a:t>Hitler sent one last offensive attack </a:t>
            </a:r>
          </a:p>
          <a:p>
            <a:pPr lvl="1"/>
            <a:r>
              <a:rPr lang="en-US" dirty="0" smtClean="0"/>
              <a:t>Nicknamed the “</a:t>
            </a:r>
            <a:r>
              <a:rPr lang="en-US" u="sng" dirty="0" smtClean="0"/>
              <a:t>Battle of the Bulge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Commander: Omar Bradley</a:t>
            </a:r>
          </a:p>
          <a:p>
            <a:r>
              <a:rPr lang="en-US" dirty="0" smtClean="0"/>
              <a:t>American, British, and French forces beat the Germans and continued to chase Germans back to their capital city of Berlin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Battle of the Bulge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8011236" y="540224"/>
            <a:ext cx="675564" cy="775648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222440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http://www.history.com/shows/wwii-in-hd/videos/battle-bulge?m=512538ae162a4#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</a:t>
            </a:r>
            <a:endParaRPr lang="en-US" dirty="0"/>
          </a:p>
        </p:txBody>
      </p:sp>
      <p:pic>
        <p:nvPicPr>
          <p:cNvPr id="4" name="Picture 3" descr="the-battle-of-the-bulge-timeline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873" y="1371600"/>
            <a:ext cx="4184659" cy="507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smtClean="0">
                <a:hlinkClick r:id="rId2"/>
              </a:rPr>
              <a:t>://www.youtube.com/watch?v=t7PmzdINGZk</a:t>
            </a:r>
            <a:endParaRPr lang="en-US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Hitler realizes his fate</a:t>
            </a:r>
            <a:endParaRPr lang="en-US" dirty="0"/>
          </a:p>
        </p:txBody>
      </p:sp>
      <p:pic>
        <p:nvPicPr>
          <p:cNvPr id="4" name="Picture 3" descr="Hit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39" y="2509668"/>
            <a:ext cx="2268803" cy="389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Japanese attack on Pearl Harbor</a:t>
            </a:r>
          </a:p>
          <a:p>
            <a:r>
              <a:rPr lang="en-US" dirty="0" smtClean="0"/>
              <a:t>December 7, 1941</a:t>
            </a:r>
          </a:p>
          <a:p>
            <a:r>
              <a:rPr lang="en-US" dirty="0" smtClean="0"/>
              <a:t>Pearl harbor attack scene: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www.youtube.com/watch?v=bxIsVYdB0lA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 US enter the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9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5382"/>
            <a:ext cx="8305800" cy="1981200"/>
          </a:xfrm>
        </p:spPr>
        <p:txBody>
          <a:bodyPr anchor="t"/>
          <a:lstStyle/>
          <a:p>
            <a:r>
              <a:rPr lang="en-US" b="1" dirty="0" smtClean="0"/>
              <a:t>Key Allied victories in WWII</a:t>
            </a:r>
            <a:endParaRPr lang="en-US" b="1" dirty="0"/>
          </a:p>
        </p:txBody>
      </p:sp>
      <p:pic>
        <p:nvPicPr>
          <p:cNvPr id="4" name="Picture 3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5" y="4399444"/>
            <a:ext cx="2987790" cy="2030165"/>
          </a:xfrm>
          <a:prstGeom prst="rect">
            <a:avLst/>
          </a:prstGeom>
        </p:spPr>
      </p:pic>
      <p:pic>
        <p:nvPicPr>
          <p:cNvPr id="5" name="Picture 4" descr="BRITISH-F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48" y="1970994"/>
            <a:ext cx="2967041" cy="2188193"/>
          </a:xfrm>
          <a:prstGeom prst="rect">
            <a:avLst/>
          </a:prstGeom>
        </p:spPr>
      </p:pic>
      <p:pic>
        <p:nvPicPr>
          <p:cNvPr id="6" name="Picture 5" descr="flag-american-3x5-ny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42" y="1970994"/>
            <a:ext cx="3172035" cy="1905126"/>
          </a:xfrm>
          <a:prstGeom prst="rect">
            <a:avLst/>
          </a:prstGeom>
        </p:spPr>
      </p:pic>
      <p:pic>
        <p:nvPicPr>
          <p:cNvPr id="7" name="Picture 6" descr="uss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382" y="4520476"/>
            <a:ext cx="3370607" cy="1909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Battle of Midway = </a:t>
            </a:r>
          </a:p>
          <a:p>
            <a:pPr lvl="1">
              <a:lnSpc>
                <a:spcPct val="150000"/>
              </a:lnSpc>
            </a:pPr>
            <a:r>
              <a:rPr lang="en-US" sz="3000" u="sng" dirty="0" smtClean="0"/>
              <a:t>turning point in the Pacific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Commander: Chester Nimitz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Americans destroyed Japanese Aircraft carriers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Destroyed over 300 Japanese planes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Japanese navy now very weak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Pacific Theater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8011236" y="540224"/>
            <a:ext cx="675564" cy="775648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www.youtube.com/watch?v=N-au50GxIXw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Midway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58" y="2416492"/>
            <a:ext cx="5655283" cy="35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694" y="3192087"/>
            <a:ext cx="7913716" cy="3818003"/>
          </a:xfrm>
        </p:spPr>
        <p:txBody>
          <a:bodyPr/>
          <a:lstStyle/>
          <a:p>
            <a:r>
              <a:rPr lang="en-US" sz="3200" dirty="0" smtClean="0"/>
              <a:t>Island Hoping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Commander: Douglas MacArthur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Take the small islands between Japan and the rest of their captured territory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Pacific Theater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8011236" y="540224"/>
            <a:ext cx="675564" cy="775648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3" y="152400"/>
            <a:ext cx="4771506" cy="357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Atomic Bombs</a:t>
            </a:r>
          </a:p>
          <a:p>
            <a:pPr lvl="1"/>
            <a:r>
              <a:rPr lang="en-US" dirty="0" smtClean="0"/>
              <a:t>German scientist Albert Einstein sent a letter to President Roosevelt explaining that German scientists were starting to develop Atomic bombs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Americans wanted to make one first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President Truman ordered the use of Atomic bombs on Japan (Roosevelt died of Heart attack)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Bombed two small islands : </a:t>
            </a:r>
            <a:r>
              <a:rPr lang="en-US" u="sng" dirty="0" smtClean="0"/>
              <a:t>Hiroshima</a:t>
            </a:r>
            <a:r>
              <a:rPr lang="en-US" dirty="0" smtClean="0"/>
              <a:t> and </a:t>
            </a:r>
            <a:r>
              <a:rPr lang="en-US" u="sng" dirty="0" smtClean="0"/>
              <a:t>Nagasaki</a:t>
            </a:r>
          </a:p>
          <a:p>
            <a:pPr lvl="2"/>
            <a:r>
              <a:rPr lang="en-US" dirty="0" smtClean="0"/>
              <a:t>V-J Day (victory in Japan day)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Pacific Theater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8011236" y="540224"/>
            <a:ext cx="675564" cy="775648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http://www.youtube.com/watch?v=ncq_Wye43TM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Hiroshima and Nagasaki</a:t>
            </a:r>
            <a:endParaRPr lang="en-US" dirty="0"/>
          </a:p>
        </p:txBody>
      </p:sp>
      <p:pic>
        <p:nvPicPr>
          <p:cNvPr id="4" name="Picture 3" descr="hiroshima_nagasaki%20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883" y="2291312"/>
            <a:ext cx="36068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i_combat_europ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821" y="1371600"/>
            <a:ext cx="6891043" cy="50747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European Theater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4278</TotalTime>
  <Words>412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Constantia</vt:lpstr>
      <vt:lpstr>Wingdings 2</vt:lpstr>
      <vt:lpstr>Paper</vt:lpstr>
      <vt:lpstr>American Propaganda</vt:lpstr>
      <vt:lpstr>Why did the US enter the war?</vt:lpstr>
      <vt:lpstr>Key Allied victories in WWII</vt:lpstr>
      <vt:lpstr>Pacific Theater</vt:lpstr>
      <vt:lpstr>Battle of Midway</vt:lpstr>
      <vt:lpstr>Pacific Theater</vt:lpstr>
      <vt:lpstr>Pacific Theater</vt:lpstr>
      <vt:lpstr>Hiroshima and Nagasaki</vt:lpstr>
      <vt:lpstr>European Theater</vt:lpstr>
      <vt:lpstr>North Africa Campaign</vt:lpstr>
      <vt:lpstr>North Africa Campaign</vt:lpstr>
      <vt:lpstr>Hitler invades Russia</vt:lpstr>
      <vt:lpstr>Stalingrad</vt:lpstr>
      <vt:lpstr>Storming the Beaches of Normandy</vt:lpstr>
      <vt:lpstr>D-day</vt:lpstr>
      <vt:lpstr>Battle of the Bulge</vt:lpstr>
      <vt:lpstr>Battle of the Bulge</vt:lpstr>
      <vt:lpstr>Hitler realizes his fate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Allied victories in WWII</dc:title>
  <dc:creator>Brett Neal</dc:creator>
  <cp:lastModifiedBy>Neal, Brett</cp:lastModifiedBy>
  <cp:revision>15</cp:revision>
  <dcterms:created xsi:type="dcterms:W3CDTF">2013-04-18T06:43:00Z</dcterms:created>
  <dcterms:modified xsi:type="dcterms:W3CDTF">2017-04-03T12:41:26Z</dcterms:modified>
</cp:coreProperties>
</file>