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  <p:sldId id="256" r:id="rId4"/>
    <p:sldId id="258" r:id="rId5"/>
    <p:sldId id="260" r:id="rId6"/>
    <p:sldId id="261" r:id="rId7"/>
    <p:sldId id="262" r:id="rId8"/>
    <p:sldId id="266" r:id="rId9"/>
    <p:sldId id="269" r:id="rId10"/>
    <p:sldId id="267" r:id="rId11"/>
    <p:sldId id="263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65" autoAdjust="0"/>
    <p:restoredTop sz="94660"/>
  </p:normalViewPr>
  <p:slideViewPr>
    <p:cSldViewPr>
      <p:cViewPr varScale="1">
        <p:scale>
          <a:sx n="89" d="100"/>
          <a:sy n="89" d="100"/>
        </p:scale>
        <p:origin x="3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787528-DF12-492E-AD3E-B3FED9D684E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2B1973-C1A8-4E48-B33A-D0536CFF0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history.com/shows/wwii-in-hd/videos/world-war-ii-battle-of-stalingrad?m=518971be8380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Tuesday 3/28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of the Day – </a:t>
            </a:r>
            <a:r>
              <a:rPr lang="en-US" b="1" dirty="0" smtClean="0"/>
              <a:t>Inflation </a:t>
            </a:r>
            <a:r>
              <a:rPr lang="en-US" dirty="0" smtClean="0"/>
              <a:t>(economic), </a:t>
            </a:r>
            <a:r>
              <a:rPr lang="en-US" b="1" dirty="0" smtClean="0"/>
              <a:t>depression </a:t>
            </a:r>
            <a:r>
              <a:rPr lang="en-US" dirty="0" smtClean="0"/>
              <a:t>(economic)</a:t>
            </a:r>
          </a:p>
          <a:p>
            <a:endParaRPr lang="en-US" dirty="0"/>
          </a:p>
          <a:p>
            <a:r>
              <a:rPr lang="en-US" dirty="0" smtClean="0"/>
              <a:t>Define the following terms</a:t>
            </a:r>
          </a:p>
          <a:p>
            <a:pPr lvl="1"/>
            <a:r>
              <a:rPr lang="en-US" b="1" dirty="0"/>
              <a:t>Inflation </a:t>
            </a:r>
            <a:r>
              <a:rPr lang="en-US" b="1" dirty="0" smtClean="0"/>
              <a:t>– </a:t>
            </a:r>
            <a:r>
              <a:rPr lang="en-US" dirty="0" smtClean="0"/>
              <a:t>prices increase, but buying power of $ decreases</a:t>
            </a:r>
          </a:p>
          <a:p>
            <a:pPr lvl="1"/>
            <a:r>
              <a:rPr lang="en-US" b="1" dirty="0" smtClean="0"/>
              <a:t>Depression </a:t>
            </a:r>
            <a:r>
              <a:rPr lang="en-US" b="1" dirty="0"/>
              <a:t>– </a:t>
            </a:r>
            <a:r>
              <a:rPr lang="en-US" dirty="0" smtClean="0"/>
              <a:t>sustained downturn in economic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People demand change, Weimar Republic allows Adolf Hitler to be elected Chancellor of Germany</a:t>
            </a:r>
          </a:p>
          <a:p>
            <a:pPr lvl="1"/>
            <a:r>
              <a:rPr lang="en-US" dirty="0" smtClean="0"/>
              <a:t>Nazi Party</a:t>
            </a:r>
          </a:p>
          <a:p>
            <a:r>
              <a:rPr lang="en-US" dirty="0" smtClean="0"/>
              <a:t>Hitler replaces republic with dictatorship</a:t>
            </a:r>
          </a:p>
          <a:p>
            <a:r>
              <a:rPr lang="en-US" dirty="0" smtClean="0"/>
              <a:t>Wants to build a strong country, rid the country of those not fit to breed (Jews, </a:t>
            </a:r>
            <a:r>
              <a:rPr lang="en-US" dirty="0" err="1"/>
              <a:t>G</a:t>
            </a:r>
            <a:r>
              <a:rPr lang="en-US" dirty="0" err="1" smtClean="0"/>
              <a:t>ipsys</a:t>
            </a:r>
            <a:r>
              <a:rPr lang="en-US" dirty="0" smtClean="0"/>
              <a:t>, Poles, Slavs)</a:t>
            </a:r>
          </a:p>
          <a:p>
            <a:r>
              <a:rPr lang="en-US" dirty="0"/>
              <a:t>Ignores Treaty of Versailles stipulations </a:t>
            </a:r>
          </a:p>
          <a:p>
            <a:pPr lvl="1"/>
            <a:r>
              <a:rPr lang="en-US" dirty="0"/>
              <a:t>Promotes military industry to increase number of jobs</a:t>
            </a:r>
          </a:p>
          <a:p>
            <a:pPr lvl="2"/>
            <a:r>
              <a:rPr lang="en-US" dirty="0"/>
              <a:t>Soldiers, munitions workers, tank and plane engineers</a:t>
            </a:r>
          </a:p>
          <a:p>
            <a:pPr lvl="1"/>
            <a:r>
              <a:rPr lang="en-US" dirty="0"/>
              <a:t>Blames the Allied </a:t>
            </a:r>
            <a:r>
              <a:rPr lang="en-US" dirty="0" smtClean="0"/>
              <a:t>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Hitler’s moves towards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Expand Germany</a:t>
            </a:r>
          </a:p>
          <a:p>
            <a:pPr lvl="1"/>
            <a:r>
              <a:rPr lang="en-US" dirty="0" smtClean="0"/>
              <a:t>1936 – annexed Rhineland</a:t>
            </a:r>
          </a:p>
          <a:p>
            <a:pPr lvl="1"/>
            <a:r>
              <a:rPr lang="en-US" dirty="0" smtClean="0"/>
              <a:t>1938 – annexed Austria</a:t>
            </a:r>
          </a:p>
          <a:p>
            <a:pPr lvl="1"/>
            <a:r>
              <a:rPr lang="en-US" dirty="0" smtClean="0"/>
              <a:t>1938 – Munich Conference (APPEASEMENT) – granted Sudetenland</a:t>
            </a:r>
          </a:p>
          <a:p>
            <a:pPr lvl="1"/>
            <a:r>
              <a:rPr lang="en-US" dirty="0" smtClean="0"/>
              <a:t>1939 – Non-Aggression Pact with Soviet Union</a:t>
            </a:r>
          </a:p>
          <a:p>
            <a:pPr lvl="1"/>
            <a:r>
              <a:rPr lang="en-US" dirty="0" smtClean="0"/>
              <a:t>September 1, 1939 – invades Poland (France &amp; Britain declare war on Germany)</a:t>
            </a:r>
          </a:p>
          <a:p>
            <a:pPr lvl="2"/>
            <a:r>
              <a:rPr lang="en-US" dirty="0" smtClean="0"/>
              <a:t>WWII begins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529945" cy="595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1941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27" y="9698"/>
            <a:ext cx="7470874" cy="6848302"/>
          </a:xfrm>
        </p:spPr>
      </p:pic>
    </p:spTree>
    <p:extLst>
      <p:ext uri="{BB962C8B-B14F-4D97-AF65-F5344CB8AC3E}">
        <p14:creationId xmlns:p14="http://schemas.microsoft.com/office/powerpoint/2010/main" val="41324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421" y="1524000"/>
            <a:ext cx="8966579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http://www.history.com/shows/wwii-in-hd/videos/world-war-ii-battle-of-stalingrad?m=518971be8380b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Stalingrad</a:t>
            </a:r>
            <a:endParaRPr lang="en-US" dirty="0"/>
          </a:p>
        </p:txBody>
      </p:sp>
      <p:pic>
        <p:nvPicPr>
          <p:cNvPr id="4" name="Picture 3" descr="russia ww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619" y="2501166"/>
            <a:ext cx="4844954" cy="39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watching the Treaty of Versailles video, explain how your country’s leader would feel about the finalized terms of the treaty</a:t>
            </a:r>
          </a:p>
          <a:p>
            <a:pPr lvl="1"/>
            <a:r>
              <a:rPr lang="en-US" dirty="0" smtClean="0"/>
              <a:t>Would they mostly approve or disagree with the stipulations?</a:t>
            </a:r>
          </a:p>
          <a:p>
            <a:pPr lvl="1"/>
            <a:r>
              <a:rPr lang="en-US" dirty="0" smtClean="0"/>
              <a:t>Are there any main points of the treaty your person would’ve vastly disagreed with?</a:t>
            </a:r>
          </a:p>
          <a:p>
            <a:pPr lvl="1"/>
            <a:r>
              <a:rPr lang="en-US" dirty="0" smtClean="0"/>
              <a:t>Which terms would your country most agree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</a:t>
            </a:r>
            <a:r>
              <a:rPr lang="en-US" dirty="0" smtClean="0"/>
              <a:t>ise of Totalitarian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Soviet Union – Joseph Stalin</a:t>
            </a:r>
          </a:p>
          <a:p>
            <a:pPr lvl="1"/>
            <a:r>
              <a:rPr lang="en-US" dirty="0" smtClean="0"/>
              <a:t>1917 Bolshevik Revolution led to Communist Soviet Union</a:t>
            </a:r>
          </a:p>
          <a:p>
            <a:r>
              <a:rPr lang="en-US" dirty="0" smtClean="0"/>
              <a:t>Italy – Benito Mussolini – Fascist Party</a:t>
            </a:r>
          </a:p>
          <a:p>
            <a:r>
              <a:rPr lang="en-US" dirty="0" smtClean="0"/>
              <a:t>Germany – Adolf Hitler – Nazi</a:t>
            </a:r>
            <a:r>
              <a:rPr lang="en-US" dirty="0"/>
              <a:t>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Spain - Francisco Franco</a:t>
            </a:r>
          </a:p>
          <a:p>
            <a:r>
              <a:rPr lang="en-US" dirty="0" smtClean="0"/>
              <a:t>Japan – military dictators supported by the Japanese Emperor Hirohito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</a:t>
            </a:r>
            <a:r>
              <a:rPr lang="en-US" dirty="0" smtClean="0"/>
              <a:t>conomic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European countries went away from the Gold Standard</a:t>
            </a:r>
          </a:p>
          <a:p>
            <a:pPr lvl="1"/>
            <a:r>
              <a:rPr lang="en-US" dirty="0" smtClean="0"/>
              <a:t>Relied heavily on paper money</a:t>
            </a:r>
          </a:p>
          <a:p>
            <a:pPr lvl="1"/>
            <a:r>
              <a:rPr lang="en-US" dirty="0" smtClean="0"/>
              <a:t>Inflation caused by over printing money to spend on armaments</a:t>
            </a:r>
          </a:p>
          <a:p>
            <a:r>
              <a:rPr lang="en-US" dirty="0" smtClean="0"/>
              <a:t>Stock Market Crash of 1929</a:t>
            </a:r>
          </a:p>
          <a:p>
            <a:pPr lvl="1"/>
            <a:r>
              <a:rPr lang="en-US" dirty="0" smtClean="0"/>
              <a:t>U.S. businesses went bankrupt</a:t>
            </a:r>
          </a:p>
          <a:p>
            <a:pPr lvl="1"/>
            <a:r>
              <a:rPr lang="en-US" dirty="0" smtClean="0"/>
              <a:t>Bank closures</a:t>
            </a:r>
          </a:p>
          <a:p>
            <a:r>
              <a:rPr lang="en-US" dirty="0"/>
              <a:t>High unemployment, lack of food &amp; shelter led to dictators being VOTED into office because they promised change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</a:t>
            </a:r>
            <a:r>
              <a:rPr lang="en-US" dirty="0" smtClean="0"/>
              <a:t>ationalism (Imperialism)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Expanding Italy</a:t>
            </a:r>
          </a:p>
          <a:p>
            <a:pPr lvl="1"/>
            <a:r>
              <a:rPr lang="en-US" dirty="0" smtClean="0"/>
              <a:t>1935 - Invades Ethiopia</a:t>
            </a:r>
          </a:p>
          <a:p>
            <a:r>
              <a:rPr lang="en-US" dirty="0" smtClean="0"/>
              <a:t>Expanding Japan</a:t>
            </a:r>
          </a:p>
          <a:p>
            <a:pPr lvl="1"/>
            <a:r>
              <a:rPr lang="en-US" dirty="0" smtClean="0"/>
              <a:t>1931 – invaded Manchuria</a:t>
            </a:r>
          </a:p>
          <a:p>
            <a:pPr lvl="1"/>
            <a:r>
              <a:rPr lang="en-US" dirty="0" smtClean="0"/>
              <a:t>1937 – war with China (US economic embargo)</a:t>
            </a:r>
          </a:p>
          <a:p>
            <a:pPr lvl="1"/>
            <a:r>
              <a:rPr lang="en-US" dirty="0" smtClean="0"/>
              <a:t>US Flying Tigers (volunteer pilots) deliver supplies to China and fight the Japanese</a:t>
            </a:r>
          </a:p>
          <a:p>
            <a:pPr lvl="1"/>
            <a:r>
              <a:rPr lang="en-US" dirty="0" smtClean="0"/>
              <a:t>1941 – invaded Indochina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Treaty of Versailles punished Germany for starting WWI – Hitler promised to re-build Germany to the greatness it was </a:t>
            </a:r>
          </a:p>
          <a:p>
            <a:r>
              <a:rPr lang="en-US" dirty="0" smtClean="0"/>
              <a:t>Treaty included all of the following	</a:t>
            </a:r>
          </a:p>
          <a:p>
            <a:pPr lvl="1"/>
            <a:r>
              <a:rPr lang="en-US" b="1" dirty="0" smtClean="0"/>
              <a:t>Germany</a:t>
            </a:r>
            <a:r>
              <a:rPr lang="en-US" dirty="0" smtClean="0"/>
              <a:t> had to take blame for starting WWI</a:t>
            </a:r>
          </a:p>
          <a:p>
            <a:pPr lvl="1"/>
            <a:r>
              <a:rPr lang="en-US" b="1" dirty="0" smtClean="0"/>
              <a:t>Germany</a:t>
            </a:r>
            <a:r>
              <a:rPr lang="en-US" dirty="0" smtClean="0"/>
              <a:t> had to limit the number of soldiers/tanks/planes in their military</a:t>
            </a:r>
          </a:p>
          <a:p>
            <a:pPr lvl="1"/>
            <a:r>
              <a:rPr lang="en-US" b="1" dirty="0" smtClean="0"/>
              <a:t>Germany</a:t>
            </a:r>
            <a:r>
              <a:rPr lang="en-US" dirty="0" smtClean="0"/>
              <a:t> had to pay all war reparations ($33 billion U.S.)</a:t>
            </a:r>
          </a:p>
          <a:p>
            <a:pPr lvl="1"/>
            <a:r>
              <a:rPr lang="en-US" b="1" dirty="0" smtClean="0"/>
              <a:t>Germany</a:t>
            </a:r>
            <a:r>
              <a:rPr lang="en-US" dirty="0" smtClean="0"/>
              <a:t> had to give up all land taken, plus more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Not fair to all who fought</a:t>
            </a:r>
          </a:p>
          <a:p>
            <a:r>
              <a:rPr lang="en-US" dirty="0" smtClean="0"/>
              <a:t>Did not fix the MAIN causes of WWI</a:t>
            </a:r>
          </a:p>
          <a:p>
            <a:pPr lvl="1"/>
            <a:r>
              <a:rPr lang="en-US" dirty="0" smtClean="0"/>
              <a:t>Militarism</a:t>
            </a:r>
          </a:p>
          <a:p>
            <a:pPr lvl="1"/>
            <a:r>
              <a:rPr lang="en-US" dirty="0" smtClean="0"/>
              <a:t>Alliances</a:t>
            </a:r>
          </a:p>
          <a:p>
            <a:pPr lvl="1"/>
            <a:r>
              <a:rPr lang="en-US" dirty="0" smtClean="0"/>
              <a:t>Imperialism</a:t>
            </a:r>
          </a:p>
          <a:p>
            <a:pPr lvl="1"/>
            <a:r>
              <a:rPr lang="en-US" dirty="0" smtClean="0"/>
              <a:t>Nationalism</a:t>
            </a:r>
          </a:p>
          <a:p>
            <a:r>
              <a:rPr lang="en-US" dirty="0" smtClean="0"/>
              <a:t>Put Germany into an economic depression</a:t>
            </a:r>
          </a:p>
          <a:p>
            <a:r>
              <a:rPr lang="en-US" dirty="0" smtClean="0"/>
              <a:t>Left Germany with a weak central government</a:t>
            </a:r>
          </a:p>
          <a:p>
            <a:pPr lvl="1"/>
            <a:r>
              <a:rPr lang="en-US" dirty="0" smtClean="0"/>
              <a:t>Weimar Republic blamed by people for causing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52600"/>
            <a:ext cx="3246397" cy="44958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342679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829</TotalTime>
  <Words>457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Warm up – Tuesday 3/28</vt:lpstr>
      <vt:lpstr>Treaty of Versailles reflection</vt:lpstr>
      <vt:lpstr>Causes of World War II</vt:lpstr>
      <vt:lpstr>Rise of Totalitarian Dictators</vt:lpstr>
      <vt:lpstr>Economic Crisis</vt:lpstr>
      <vt:lpstr>Nationalism (Imperialism)</vt:lpstr>
      <vt:lpstr>Treaty of Versailles</vt:lpstr>
      <vt:lpstr>Problems with the Treaty</vt:lpstr>
      <vt:lpstr>Adolf Hitler</vt:lpstr>
      <vt:lpstr>Adolf Hitler</vt:lpstr>
      <vt:lpstr>Hitler’s moves towards war</vt:lpstr>
      <vt:lpstr>1941</vt:lpstr>
      <vt:lpstr>Stalingrad</vt:lpstr>
    </vt:vector>
  </TitlesOfParts>
  <Company>Springbranch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ended the Great Depression?</dc:title>
  <dc:creator>clayl</dc:creator>
  <cp:lastModifiedBy>Neal, Brett</cp:lastModifiedBy>
  <cp:revision>28</cp:revision>
  <dcterms:created xsi:type="dcterms:W3CDTF">2013-01-08T18:49:00Z</dcterms:created>
  <dcterms:modified xsi:type="dcterms:W3CDTF">2017-03-28T20:26:58Z</dcterms:modified>
</cp:coreProperties>
</file>