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63" r:id="rId4"/>
    <p:sldId id="257" r:id="rId5"/>
    <p:sldId id="261" r:id="rId6"/>
    <p:sldId id="258" r:id="rId7"/>
    <p:sldId id="262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54" d="100"/>
          <a:sy n="54" d="100"/>
        </p:scale>
        <p:origin x="60" y="5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9710-9CDC-497F-96AC-3F79ED3D6604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46F71A5-6482-4D7F-984F-6AD13E180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29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9710-9CDC-497F-96AC-3F79ED3D6604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6F71A5-6482-4D7F-984F-6AD13E180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8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9710-9CDC-497F-96AC-3F79ED3D6604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6F71A5-6482-4D7F-984F-6AD13E1806F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1076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9710-9CDC-497F-96AC-3F79ED3D6604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6F71A5-6482-4D7F-984F-6AD13E180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68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9710-9CDC-497F-96AC-3F79ED3D6604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6F71A5-6482-4D7F-984F-6AD13E1806F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6028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9710-9CDC-497F-96AC-3F79ED3D6604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6F71A5-6482-4D7F-984F-6AD13E180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46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9710-9CDC-497F-96AC-3F79ED3D6604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71A5-6482-4D7F-984F-6AD13E180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77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9710-9CDC-497F-96AC-3F79ED3D6604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71A5-6482-4D7F-984F-6AD13E180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8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9710-9CDC-497F-96AC-3F79ED3D6604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71A5-6482-4D7F-984F-6AD13E180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16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9710-9CDC-497F-96AC-3F79ED3D6604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6F71A5-6482-4D7F-984F-6AD13E180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8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9710-9CDC-497F-96AC-3F79ED3D6604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6F71A5-6482-4D7F-984F-6AD13E180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5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9710-9CDC-497F-96AC-3F79ED3D6604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6F71A5-6482-4D7F-984F-6AD13E180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08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9710-9CDC-497F-96AC-3F79ED3D6604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71A5-6482-4D7F-984F-6AD13E180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8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9710-9CDC-497F-96AC-3F79ED3D6604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71A5-6482-4D7F-984F-6AD13E180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26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9710-9CDC-497F-96AC-3F79ED3D6604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71A5-6482-4D7F-984F-6AD13E180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7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9710-9CDC-497F-96AC-3F79ED3D6604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6F71A5-6482-4D7F-984F-6AD13E180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1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19710-9CDC-497F-96AC-3F79ED3D6604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46F71A5-6482-4D7F-984F-6AD13E180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2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4196" y="414580"/>
            <a:ext cx="8915399" cy="2262781"/>
          </a:xfrm>
        </p:spPr>
        <p:txBody>
          <a:bodyPr/>
          <a:lstStyle/>
          <a:p>
            <a:pPr algn="ctr"/>
            <a:r>
              <a:rPr lang="en-US" dirty="0" smtClean="0"/>
              <a:t>Ancient Egypt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85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63334" y="1127805"/>
            <a:ext cx="8911687" cy="1280890"/>
          </a:xfrm>
        </p:spPr>
        <p:txBody>
          <a:bodyPr/>
          <a:lstStyle/>
          <a:p>
            <a:pPr algn="ctr"/>
            <a:r>
              <a:rPr lang="en-US" dirty="0" smtClean="0"/>
              <a:t>Ancient Egypt</a:t>
            </a:r>
            <a:endParaRPr lang="en-US" dirty="0"/>
          </a:p>
        </p:txBody>
      </p:sp>
      <p:graphicFrame>
        <p:nvGraphicFramePr>
          <p:cNvPr id="5" name="Group 7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2202049"/>
              </p:ext>
            </p:extLst>
          </p:nvPr>
        </p:nvGraphicFramePr>
        <p:xfrm>
          <a:off x="1317357" y="999641"/>
          <a:ext cx="7989378" cy="5847629"/>
        </p:xfrm>
        <a:graphic>
          <a:graphicData uri="http://schemas.openxmlformats.org/drawingml/2006/table">
            <a:tbl>
              <a:tblPr/>
              <a:tblGrid>
                <a:gridCol w="2982036"/>
                <a:gridCol w="5007342"/>
              </a:tblGrid>
              <a:tr h="821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Characteristics of Civilization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3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Advanced Cities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Thebes, Memphis, Nubia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Cities had power over the surrounding lands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Specialized Workers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priests, scribes, builders, pottery sculptors, jewelry makers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3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Complex Institutions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Highly organized building projects (pyramids)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Schools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Temples ran by the priests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Record Keeping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Hieroglyphic writing (symbols that stood for ideas)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Advanced Technology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Papyrus paper, toothpaste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Advances made in engineering, astronomy, and medicine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068" y="2975674"/>
            <a:ext cx="2686373" cy="20147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095118" y="346926"/>
            <a:ext cx="1248272" cy="24254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0683" y="5193717"/>
            <a:ext cx="2067571" cy="1607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73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4196" y="414580"/>
            <a:ext cx="8915399" cy="2262781"/>
          </a:xfrm>
        </p:spPr>
        <p:txBody>
          <a:bodyPr/>
          <a:lstStyle/>
          <a:p>
            <a:pPr algn="ctr"/>
            <a:r>
              <a:rPr lang="en-US" dirty="0" smtClean="0"/>
              <a:t>Mesopotamia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6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8971" y="1174300"/>
            <a:ext cx="8911687" cy="1280890"/>
          </a:xfrm>
        </p:spPr>
        <p:txBody>
          <a:bodyPr/>
          <a:lstStyle/>
          <a:p>
            <a:pPr algn="ctr"/>
            <a:r>
              <a:rPr lang="en-US" dirty="0" err="1" smtClean="0"/>
              <a:t>Mesopatamia</a:t>
            </a:r>
            <a:endParaRPr lang="en-US" dirty="0"/>
          </a:p>
        </p:txBody>
      </p:sp>
      <p:graphicFrame>
        <p:nvGraphicFramePr>
          <p:cNvPr id="4" name="Group 7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0199529"/>
              </p:ext>
            </p:extLst>
          </p:nvPr>
        </p:nvGraphicFramePr>
        <p:xfrm>
          <a:off x="1317357" y="1022888"/>
          <a:ext cx="7989378" cy="5736700"/>
        </p:xfrm>
        <a:graphic>
          <a:graphicData uri="http://schemas.openxmlformats.org/drawingml/2006/table">
            <a:tbl>
              <a:tblPr/>
              <a:tblGrid>
                <a:gridCol w="2982036"/>
                <a:gridCol w="5007342"/>
              </a:tblGrid>
              <a:tr h="1027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Characteristics of Civilization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3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Advanced Cities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Uruk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Ur, Babylon, Kish,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Umma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Cities had central temples called Ziggurats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Specialized Workers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Warriors, scribes, farmers, priests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3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Complex Institutions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Rulers created written codes of law (Hammurabi's Code)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Record Keeping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Cuneiform (the worlds first system of writing)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Advanced Technology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Wheel, sail, plow,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First society to make bronze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1184" y="2177511"/>
            <a:ext cx="2149159" cy="25372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1184" y="4897465"/>
            <a:ext cx="2426708" cy="18442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907" y="91536"/>
            <a:ext cx="3152775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22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4196" y="414580"/>
            <a:ext cx="8915399" cy="2262781"/>
          </a:xfrm>
        </p:spPr>
        <p:txBody>
          <a:bodyPr/>
          <a:lstStyle/>
          <a:p>
            <a:pPr algn="ctr"/>
            <a:r>
              <a:rPr lang="en-US" dirty="0" smtClean="0"/>
              <a:t>Ancient China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46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6205" y="1182049"/>
            <a:ext cx="8911687" cy="1280890"/>
          </a:xfrm>
        </p:spPr>
        <p:txBody>
          <a:bodyPr/>
          <a:lstStyle/>
          <a:p>
            <a:pPr algn="ctr"/>
            <a:r>
              <a:rPr lang="en-US" dirty="0" smtClean="0"/>
              <a:t>Ancient China</a:t>
            </a:r>
            <a:endParaRPr lang="en-US" dirty="0"/>
          </a:p>
        </p:txBody>
      </p:sp>
      <p:graphicFrame>
        <p:nvGraphicFramePr>
          <p:cNvPr id="3" name="Group 7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2651247"/>
              </p:ext>
            </p:extLst>
          </p:nvPr>
        </p:nvGraphicFramePr>
        <p:xfrm>
          <a:off x="1317357" y="1022889"/>
          <a:ext cx="7989378" cy="5938722"/>
        </p:xfrm>
        <a:graphic>
          <a:graphicData uri="http://schemas.openxmlformats.org/drawingml/2006/table">
            <a:tbl>
              <a:tblPr/>
              <a:tblGrid>
                <a:gridCol w="2982036"/>
                <a:gridCol w="5007342"/>
              </a:tblGrid>
              <a:tr h="980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Characteristics of Civilization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Advanced Cities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Anyang, Zhengzhou,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Yangzou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The forbidden city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Cities had massive walls to protect them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Specialized Workers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Jewelry makers, sculptors, warriors, sailors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9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Complex Institutions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Rulers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organized workers for massive building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projects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Dynasties (ruling families)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Organized military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4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Record Keeping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Used pictographs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Were able to keep long records with invention of paper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8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Advanced Technology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Paper, gunpowder, compass,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Had very advanced ships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749" y="4502258"/>
            <a:ext cx="2276475" cy="228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973" y="219216"/>
            <a:ext cx="2712526" cy="20343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968" y="2375400"/>
            <a:ext cx="2444535" cy="200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93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4196" y="414580"/>
            <a:ext cx="8915399" cy="2262781"/>
          </a:xfrm>
        </p:spPr>
        <p:txBody>
          <a:bodyPr/>
          <a:lstStyle/>
          <a:p>
            <a:pPr algn="ctr"/>
            <a:r>
              <a:rPr lang="en-US" dirty="0" smtClean="0"/>
              <a:t>Indus River Valley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85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8714" y="1189798"/>
            <a:ext cx="8911687" cy="1280890"/>
          </a:xfrm>
        </p:spPr>
        <p:txBody>
          <a:bodyPr/>
          <a:lstStyle/>
          <a:p>
            <a:pPr algn="ctr"/>
            <a:r>
              <a:rPr lang="en-US" dirty="0" smtClean="0"/>
              <a:t>Indus River Valley</a:t>
            </a:r>
            <a:endParaRPr lang="en-US" dirty="0"/>
          </a:p>
        </p:txBody>
      </p:sp>
      <p:graphicFrame>
        <p:nvGraphicFramePr>
          <p:cNvPr id="3" name="Group 7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7776531"/>
              </p:ext>
            </p:extLst>
          </p:nvPr>
        </p:nvGraphicFramePr>
        <p:xfrm>
          <a:off x="1317357" y="1022888"/>
          <a:ext cx="7989378" cy="5736700"/>
        </p:xfrm>
        <a:graphic>
          <a:graphicData uri="http://schemas.openxmlformats.org/drawingml/2006/table">
            <a:tbl>
              <a:tblPr/>
              <a:tblGrid>
                <a:gridCol w="2982036"/>
                <a:gridCol w="5007342"/>
              </a:tblGrid>
              <a:tr h="1027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Characteristics of Civilization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3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Advanced Cities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Harappa, Mohenjo-Daro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Neatly laid out streets and fortified areas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Specialized Workers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Pottery sculptors, weavers, farmers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3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Complex Institutions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Organized labor for building projects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Elaborate cities show evidence of organized government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Record Keeping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Ancient writing that has not been deciphered yet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Advanced Technology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Plumbing, wheeled cart, the ruler (for measuring)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959" y="5168684"/>
            <a:ext cx="2060097" cy="15390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959" y="3009512"/>
            <a:ext cx="1799533" cy="17458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783" y="320054"/>
            <a:ext cx="3106226" cy="173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49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473</TotalTime>
  <Words>285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Ancient Egypt</vt:lpstr>
      <vt:lpstr>Ancient Egypt</vt:lpstr>
      <vt:lpstr>Mesopotamia</vt:lpstr>
      <vt:lpstr>Mesopatamia</vt:lpstr>
      <vt:lpstr>Ancient China</vt:lpstr>
      <vt:lpstr>Ancient China</vt:lpstr>
      <vt:lpstr>Indus River Valley</vt:lpstr>
      <vt:lpstr>Indus River Valley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Egypt</dc:title>
  <dc:creator>Neal, Brett</dc:creator>
  <cp:lastModifiedBy>Neal, Brett</cp:lastModifiedBy>
  <cp:revision>15</cp:revision>
  <dcterms:created xsi:type="dcterms:W3CDTF">2014-09-04T18:33:12Z</dcterms:created>
  <dcterms:modified xsi:type="dcterms:W3CDTF">2015-09-18T19:13:06Z</dcterms:modified>
</cp:coreProperties>
</file>