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7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7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0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6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2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3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9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7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2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1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Feudalism Comparison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524244"/>
              </p:ext>
            </p:extLst>
          </p:nvPr>
        </p:nvGraphicFramePr>
        <p:xfrm>
          <a:off x="2886075" y="1430825"/>
          <a:ext cx="6419850" cy="5284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814375"/>
                <a:gridCol w="3397195"/>
              </a:tblGrid>
              <a:tr h="3115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Similarities (find 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Differences (find 5)</a:t>
                      </a:r>
                      <a:endParaRPr lang="en-US" dirty="0"/>
                    </a:p>
                  </a:txBody>
                  <a:tcPr/>
                </a:tc>
              </a:tr>
              <a:tr h="998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r>
                        <a:rPr lang="en-US" baseline="0" dirty="0" smtClean="0"/>
                        <a:t>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 </a:t>
                      </a:r>
                      <a:r>
                        <a:rPr lang="en-US" dirty="0" smtClean="0"/>
                        <a:t>–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Japan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– </a:t>
                      </a:r>
                    </a:p>
                  </a:txBody>
                  <a:tcPr/>
                </a:tc>
              </a:tr>
              <a:tr h="998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 </a:t>
                      </a:r>
                      <a:r>
                        <a:rPr lang="en-US" dirty="0" smtClean="0"/>
                        <a:t>–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Japan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– </a:t>
                      </a:r>
                    </a:p>
                  </a:txBody>
                  <a:tcPr/>
                </a:tc>
              </a:tr>
              <a:tr h="998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 </a:t>
                      </a:r>
                      <a:r>
                        <a:rPr lang="en-US" dirty="0" smtClean="0"/>
                        <a:t>–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Japan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– 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</a:tr>
              <a:tr h="1007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r>
                        <a:rPr lang="en-US" baseline="0" dirty="0" smtClean="0"/>
                        <a:t>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 </a:t>
                      </a:r>
                      <a:r>
                        <a:rPr lang="en-US" dirty="0" smtClean="0"/>
                        <a:t>–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Japan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– </a:t>
                      </a:r>
                    </a:p>
                  </a:txBody>
                  <a:tcPr/>
                </a:tc>
              </a:tr>
              <a:tr h="4993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 </a:t>
                      </a:r>
                      <a:r>
                        <a:rPr lang="en-US" dirty="0" smtClean="0"/>
                        <a:t>–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Japan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–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40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Feudalism Comparison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Umayyad/Abbasid  Caliphate Comparison</dc:title>
  <dc:creator>Neal, Brett</dc:creator>
  <cp:lastModifiedBy>Neal, Brett</cp:lastModifiedBy>
  <cp:revision>2</cp:revision>
  <dcterms:created xsi:type="dcterms:W3CDTF">2016-12-06T15:00:43Z</dcterms:created>
  <dcterms:modified xsi:type="dcterms:W3CDTF">2016-12-06T15:08:09Z</dcterms:modified>
</cp:coreProperties>
</file>