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9" r:id="rId3"/>
    <p:sldId id="258" r:id="rId4"/>
    <p:sldId id="259" r:id="rId5"/>
    <p:sldId id="257" r:id="rId6"/>
    <p:sldId id="260" r:id="rId7"/>
    <p:sldId id="261" r:id="rId8"/>
    <p:sldId id="271" r:id="rId9"/>
    <p:sldId id="262" r:id="rId10"/>
    <p:sldId id="274" r:id="rId11"/>
    <p:sldId id="263" r:id="rId12"/>
    <p:sldId id="264" r:id="rId13"/>
    <p:sldId id="265" r:id="rId14"/>
    <p:sldId id="266" r:id="rId15"/>
    <p:sldId id="267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14" autoAdjust="0"/>
    <p:restoredTop sz="94660"/>
  </p:normalViewPr>
  <p:slideViewPr>
    <p:cSldViewPr snapToGrid="0">
      <p:cViewPr varScale="1">
        <p:scale>
          <a:sx n="81" d="100"/>
          <a:sy n="81" d="100"/>
        </p:scale>
        <p:origin x="72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B5BE-F40B-4569-885A-DBD3696B1B97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E344-C177-4829-9BB3-5B1BA0D1F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3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B5BE-F40B-4569-885A-DBD3696B1B97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E344-C177-4829-9BB3-5B1BA0D1F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8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B5BE-F40B-4569-885A-DBD3696B1B97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E344-C177-4829-9BB3-5B1BA0D1F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67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B5BE-F40B-4569-885A-DBD3696B1B97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E344-C177-4829-9BB3-5B1BA0D1FB5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3665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B5BE-F40B-4569-885A-DBD3696B1B97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E344-C177-4829-9BB3-5B1BA0D1F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26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B5BE-F40B-4569-885A-DBD3696B1B97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E344-C177-4829-9BB3-5B1BA0D1F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42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B5BE-F40B-4569-885A-DBD3696B1B97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E344-C177-4829-9BB3-5B1BA0D1F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97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B5BE-F40B-4569-885A-DBD3696B1B97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E344-C177-4829-9BB3-5B1BA0D1F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19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B5BE-F40B-4569-885A-DBD3696B1B97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E344-C177-4829-9BB3-5B1BA0D1F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4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B5BE-F40B-4569-885A-DBD3696B1B97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E344-C177-4829-9BB3-5B1BA0D1F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579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B5BE-F40B-4569-885A-DBD3696B1B97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E344-C177-4829-9BB3-5B1BA0D1F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45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B5BE-F40B-4569-885A-DBD3696B1B97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E344-C177-4829-9BB3-5B1BA0D1F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42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B5BE-F40B-4569-885A-DBD3696B1B97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E344-C177-4829-9BB3-5B1BA0D1F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35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B5BE-F40B-4569-885A-DBD3696B1B97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E344-C177-4829-9BB3-5B1BA0D1F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11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B5BE-F40B-4569-885A-DBD3696B1B97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E344-C177-4829-9BB3-5B1BA0D1F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5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B5BE-F40B-4569-885A-DBD3696B1B97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E344-C177-4829-9BB3-5B1BA0D1F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8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B5BE-F40B-4569-885A-DBD3696B1B97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E344-C177-4829-9BB3-5B1BA0D1F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72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676B5BE-F40B-4569-885A-DBD3696B1B97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EE344-C177-4829-9BB3-5B1BA0D1F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438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5obOUDyQ5s&amp;index=3&amp;list=PL_JUR616VuQQ8mOj9Z0PZLMoGHJ4QDaRy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Pf27gAup9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7864" y="204106"/>
            <a:ext cx="9144000" cy="1003527"/>
          </a:xfrm>
        </p:spPr>
        <p:txBody>
          <a:bodyPr/>
          <a:lstStyle/>
          <a:p>
            <a:pPr algn="ctr"/>
            <a:r>
              <a:rPr lang="en-US" dirty="0" smtClean="0"/>
              <a:t>Rome, in a day!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491" y="1439634"/>
            <a:ext cx="3995059" cy="532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385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8375425" cy="1400530"/>
          </a:xfrm>
        </p:spPr>
        <p:txBody>
          <a:bodyPr/>
          <a:lstStyle/>
          <a:p>
            <a:r>
              <a:rPr lang="en-US" dirty="0" smtClean="0"/>
              <a:t>Activity #3 – Rome: Engineering 							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hlinkClick r:id="rId2"/>
            </a:endParaRPr>
          </a:p>
          <a:p>
            <a:r>
              <a:rPr lang="en-US" dirty="0" smtClean="0"/>
              <a:t>Click on the clip below, and watch from 43:00 – 49:17 (~6 minutes)</a:t>
            </a:r>
          </a:p>
          <a:p>
            <a:r>
              <a:rPr lang="en-US" dirty="0" smtClean="0"/>
              <a:t>On the worksheet, answer the 4 corresponding questions using the video linked below</a:t>
            </a: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www.youtube.com/watch?v=C5obOUDyQ5s&amp;index=3&amp;list=PL_JUR616VuQQ8mOj9Z0PZLMoGHJ4QDaRy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7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Activity #4 - Fall </a:t>
            </a:r>
            <a:r>
              <a:rPr lang="en-US" dirty="0" smtClean="0"/>
              <a:t>of Roman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Starting in the 3rd century A.D, the government in Rome began to weaken. Historians offer </a:t>
            </a:r>
            <a:r>
              <a:rPr lang="en-US" b="1" dirty="0" smtClean="0"/>
              <a:t>several explanations </a:t>
            </a:r>
            <a:r>
              <a:rPr lang="en-US" b="1" dirty="0"/>
              <a:t>for this decline</a:t>
            </a:r>
            <a:r>
              <a:rPr lang="en-US" b="1" dirty="0" smtClean="0"/>
              <a:t>.</a:t>
            </a:r>
          </a:p>
          <a:p>
            <a:pPr marL="0" indent="0" algn="ctr">
              <a:buNone/>
            </a:pP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Political Weaknesses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Military Decline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Economic Problems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Invasions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Using the corresponding boxes for Activity #4, take notes summarizing the reasons for the fall of the Roman Empire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24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538" y="152400"/>
            <a:ext cx="9714382" cy="653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347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160" y="411480"/>
            <a:ext cx="8930640" cy="34150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813" y="3719877"/>
            <a:ext cx="9095333" cy="149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402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615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5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19088"/>
            <a:ext cx="10684109" cy="475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508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#5 – The Roman Legacy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Romulus </a:t>
            </a:r>
            <a:r>
              <a:rPr lang="en-US" sz="2400" dirty="0" err="1"/>
              <a:t>Augustulus</a:t>
            </a:r>
            <a:r>
              <a:rPr lang="en-US" sz="2400" dirty="0"/>
              <a:t> is the last emperor or Rome. The Vandals are closing in on Rome in 476 CE. In his last attempts to preserve Roman legacy, Romulus seeks you out to write a short summary of Roman history. What parts do you include? Write a 3 paragraph summary of Roman history, picking out what you believe to be the most important parts. Start with the Roman Republic, include the </a:t>
            </a:r>
            <a:r>
              <a:rPr lang="en-US" sz="2400" dirty="0" smtClean="0"/>
              <a:t>Empire, </a:t>
            </a:r>
            <a:r>
              <a:rPr lang="en-US" sz="2400" dirty="0"/>
              <a:t>and </a:t>
            </a:r>
            <a:r>
              <a:rPr lang="en-US" sz="2400" dirty="0" smtClean="0"/>
              <a:t>shed light on its eventual fall</a:t>
            </a:r>
            <a:r>
              <a:rPr lang="en-US" dirty="0"/>
              <a:t>. 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541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#1 – The Roman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the boxes under Activity #1 on your worksheet, take notes from the corresponding readings.</a:t>
            </a:r>
          </a:p>
          <a:p>
            <a:pPr lvl="1"/>
            <a:r>
              <a:rPr lang="en-US" dirty="0" smtClean="0"/>
              <a:t>Summarize the key points from the following sections</a:t>
            </a:r>
          </a:p>
          <a:p>
            <a:pPr lvl="2"/>
            <a:r>
              <a:rPr lang="en-US" dirty="0" smtClean="0"/>
              <a:t>Establishment</a:t>
            </a:r>
          </a:p>
          <a:p>
            <a:pPr lvl="2"/>
            <a:r>
              <a:rPr lang="en-US" dirty="0" smtClean="0"/>
              <a:t>Government structure</a:t>
            </a:r>
          </a:p>
          <a:p>
            <a:pPr lvl="2"/>
            <a:r>
              <a:rPr lang="en-US" dirty="0" smtClean="0"/>
              <a:t>Patricians and </a:t>
            </a:r>
            <a:r>
              <a:rPr lang="en-US" dirty="0" err="1" smtClean="0"/>
              <a:t>Plebians</a:t>
            </a:r>
            <a:endParaRPr lang="en-US" dirty="0" smtClean="0"/>
          </a:p>
          <a:p>
            <a:pPr lvl="2"/>
            <a:r>
              <a:rPr lang="en-US" dirty="0" smtClean="0"/>
              <a:t>End of the Republic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553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2767" y="365125"/>
            <a:ext cx="6203633" cy="642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51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054" y="365125"/>
            <a:ext cx="4116705" cy="626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98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5712" y="365125"/>
            <a:ext cx="4600576" cy="608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36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395" y="365125"/>
            <a:ext cx="6633210" cy="596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27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Roman Empire At Its Height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0864" y="1812925"/>
            <a:ext cx="700459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28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072" y="273104"/>
            <a:ext cx="7339692" cy="1400530"/>
          </a:xfrm>
        </p:spPr>
        <p:txBody>
          <a:bodyPr/>
          <a:lstStyle/>
          <a:p>
            <a:r>
              <a:rPr lang="en-US" dirty="0" smtClean="0"/>
              <a:t>Activity #2 – Crash Course: 							Roman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atching Crash Course World History #10 – Rome </a:t>
            </a:r>
          </a:p>
          <a:p>
            <a:r>
              <a:rPr lang="en-US" dirty="0" smtClean="0"/>
              <a:t>Follow along and take notes/define the following terms listed on your </a:t>
            </a:r>
            <a:r>
              <a:rPr lang="en-US" dirty="0" err="1" smtClean="0"/>
              <a:t>webquest</a:t>
            </a:r>
            <a:r>
              <a:rPr lang="en-US" dirty="0" smtClean="0"/>
              <a:t> worksheet under activity #2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947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 Course: </a:t>
            </a:r>
            <a:endParaRPr lang="en-US" dirty="0"/>
          </a:p>
        </p:txBody>
      </p:sp>
      <p:pic>
        <p:nvPicPr>
          <p:cNvPr id="4" name="oPf27gAup9U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89668" y="1690688"/>
            <a:ext cx="8190652" cy="460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3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135</TotalTime>
  <Words>283</Words>
  <Application>Microsoft Office PowerPoint</Application>
  <PresentationFormat>Widescreen</PresentationFormat>
  <Paragraphs>30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Ion</vt:lpstr>
      <vt:lpstr>Rome, in a day!</vt:lpstr>
      <vt:lpstr>Activity #1 – The Roman Republic</vt:lpstr>
      <vt:lpstr>PowerPoint Presentation</vt:lpstr>
      <vt:lpstr>PowerPoint Presentation</vt:lpstr>
      <vt:lpstr>PowerPoint Presentation</vt:lpstr>
      <vt:lpstr>PowerPoint Presentation</vt:lpstr>
      <vt:lpstr>Roman Empire At Its Height</vt:lpstr>
      <vt:lpstr>Activity #2 – Crash Course:        Roman Empire</vt:lpstr>
      <vt:lpstr>Crash Course: </vt:lpstr>
      <vt:lpstr>Activity #3 – Rome: Engineering        an Empire</vt:lpstr>
      <vt:lpstr>Activity #4 - Fall of Roman Empire</vt:lpstr>
      <vt:lpstr>PowerPoint Presentation</vt:lpstr>
      <vt:lpstr>PowerPoint Presentation</vt:lpstr>
      <vt:lpstr>PowerPoint Presentation</vt:lpstr>
      <vt:lpstr>PowerPoint Presentation</vt:lpstr>
      <vt:lpstr>Activity #5 – The Roman Legacy</vt:lpstr>
    </vt:vector>
  </TitlesOfParts>
  <Company>Spring Branch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Kerr</dc:creator>
  <cp:lastModifiedBy>Neal, Brett</cp:lastModifiedBy>
  <cp:revision>8</cp:revision>
  <dcterms:created xsi:type="dcterms:W3CDTF">2016-09-12T16:49:13Z</dcterms:created>
  <dcterms:modified xsi:type="dcterms:W3CDTF">2016-09-13T18:50:18Z</dcterms:modified>
</cp:coreProperties>
</file>